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0" r:id="rId2"/>
    <p:sldId id="270" r:id="rId3"/>
    <p:sldId id="275" r:id="rId4"/>
    <p:sldId id="271" r:id="rId5"/>
    <p:sldId id="274" r:id="rId6"/>
    <p:sldId id="273" r:id="rId7"/>
    <p:sldId id="272" r:id="rId8"/>
    <p:sldId id="276" r:id="rId9"/>
    <p:sldId id="277" r:id="rId10"/>
    <p:sldId id="279" r:id="rId11"/>
    <p:sldId id="278" r:id="rId1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Growth Concept for Technology Integration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076877" y="1778510"/>
            <a:ext cx="2344292" cy="2454400"/>
            <a:chOff x="5580063" y="2333625"/>
            <a:chExt cx="2906713" cy="304323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580063" y="2333625"/>
              <a:ext cx="2906713" cy="3043238"/>
            </a:xfrm>
            <a:custGeom>
              <a:avLst/>
              <a:gdLst>
                <a:gd name="T0" fmla="*/ 1291 w 1831"/>
                <a:gd name="T1" fmla="*/ 59 h 1917"/>
                <a:gd name="T2" fmla="*/ 1232 w 1831"/>
                <a:gd name="T3" fmla="*/ 200 h 1917"/>
                <a:gd name="T4" fmla="*/ 1116 w 1831"/>
                <a:gd name="T5" fmla="*/ 434 h 1917"/>
                <a:gd name="T6" fmla="*/ 1366 w 1831"/>
                <a:gd name="T7" fmla="*/ 284 h 1917"/>
                <a:gd name="T8" fmla="*/ 1564 w 1831"/>
                <a:gd name="T9" fmla="*/ 359 h 1917"/>
                <a:gd name="T10" fmla="*/ 1443 w 1831"/>
                <a:gd name="T11" fmla="*/ 469 h 1917"/>
                <a:gd name="T12" fmla="*/ 1218 w 1831"/>
                <a:gd name="T13" fmla="*/ 448 h 1917"/>
                <a:gd name="T14" fmla="*/ 1036 w 1831"/>
                <a:gd name="T15" fmla="*/ 584 h 1917"/>
                <a:gd name="T16" fmla="*/ 967 w 1831"/>
                <a:gd name="T17" fmla="*/ 832 h 1917"/>
                <a:gd name="T18" fmla="*/ 1184 w 1831"/>
                <a:gd name="T19" fmla="*/ 778 h 1917"/>
                <a:gd name="T20" fmla="*/ 1374 w 1831"/>
                <a:gd name="T21" fmla="*/ 725 h 1917"/>
                <a:gd name="T22" fmla="*/ 1616 w 1831"/>
                <a:gd name="T23" fmla="*/ 757 h 1917"/>
                <a:gd name="T24" fmla="*/ 1831 w 1831"/>
                <a:gd name="T25" fmla="*/ 1105 h 1917"/>
                <a:gd name="T26" fmla="*/ 1672 w 1831"/>
                <a:gd name="T27" fmla="*/ 1117 h 1917"/>
                <a:gd name="T28" fmla="*/ 1378 w 1831"/>
                <a:gd name="T29" fmla="*/ 1048 h 1917"/>
                <a:gd name="T30" fmla="*/ 1172 w 1831"/>
                <a:gd name="T31" fmla="*/ 805 h 1917"/>
                <a:gd name="T32" fmla="*/ 951 w 1831"/>
                <a:gd name="T33" fmla="*/ 934 h 1917"/>
                <a:gd name="T34" fmla="*/ 992 w 1831"/>
                <a:gd name="T35" fmla="*/ 1292 h 1917"/>
                <a:gd name="T36" fmla="*/ 1074 w 1831"/>
                <a:gd name="T37" fmla="*/ 1188 h 1917"/>
                <a:gd name="T38" fmla="*/ 1272 w 1831"/>
                <a:gd name="T39" fmla="*/ 1146 h 1917"/>
                <a:gd name="T40" fmla="*/ 1401 w 1831"/>
                <a:gd name="T41" fmla="*/ 1263 h 1917"/>
                <a:gd name="T42" fmla="*/ 1270 w 1831"/>
                <a:gd name="T43" fmla="*/ 1405 h 1917"/>
                <a:gd name="T44" fmla="*/ 1036 w 1831"/>
                <a:gd name="T45" fmla="*/ 1309 h 1917"/>
                <a:gd name="T46" fmla="*/ 936 w 1831"/>
                <a:gd name="T47" fmla="*/ 1549 h 1917"/>
                <a:gd name="T48" fmla="*/ 1036 w 1831"/>
                <a:gd name="T49" fmla="*/ 1895 h 1917"/>
                <a:gd name="T50" fmla="*/ 921 w 1831"/>
                <a:gd name="T51" fmla="*/ 1838 h 1917"/>
                <a:gd name="T52" fmla="*/ 855 w 1831"/>
                <a:gd name="T53" fmla="*/ 1442 h 1917"/>
                <a:gd name="T54" fmla="*/ 634 w 1831"/>
                <a:gd name="T55" fmla="*/ 1417 h 1917"/>
                <a:gd name="T56" fmla="*/ 433 w 1831"/>
                <a:gd name="T57" fmla="*/ 1436 h 1917"/>
                <a:gd name="T58" fmla="*/ 358 w 1831"/>
                <a:gd name="T59" fmla="*/ 1342 h 1917"/>
                <a:gd name="T60" fmla="*/ 532 w 1831"/>
                <a:gd name="T61" fmla="*/ 1180 h 1917"/>
                <a:gd name="T62" fmla="*/ 696 w 1831"/>
                <a:gd name="T63" fmla="*/ 1282 h 1917"/>
                <a:gd name="T64" fmla="*/ 863 w 1831"/>
                <a:gd name="T65" fmla="*/ 1405 h 1917"/>
                <a:gd name="T66" fmla="*/ 805 w 1831"/>
                <a:gd name="T67" fmla="*/ 1038 h 1917"/>
                <a:gd name="T68" fmla="*/ 475 w 1831"/>
                <a:gd name="T69" fmla="*/ 901 h 1917"/>
                <a:gd name="T70" fmla="*/ 481 w 1831"/>
                <a:gd name="T71" fmla="*/ 963 h 1917"/>
                <a:gd name="T72" fmla="*/ 423 w 1831"/>
                <a:gd name="T73" fmla="*/ 1103 h 1917"/>
                <a:gd name="T74" fmla="*/ 142 w 1831"/>
                <a:gd name="T75" fmla="*/ 1182 h 1917"/>
                <a:gd name="T76" fmla="*/ 16 w 1831"/>
                <a:gd name="T77" fmla="*/ 1069 h 1917"/>
                <a:gd name="T78" fmla="*/ 164 w 1831"/>
                <a:gd name="T79" fmla="*/ 813 h 1917"/>
                <a:gd name="T80" fmla="*/ 323 w 1831"/>
                <a:gd name="T81" fmla="*/ 765 h 1917"/>
                <a:gd name="T82" fmla="*/ 473 w 1831"/>
                <a:gd name="T83" fmla="*/ 875 h 1917"/>
                <a:gd name="T84" fmla="*/ 790 w 1831"/>
                <a:gd name="T85" fmla="*/ 975 h 1917"/>
                <a:gd name="T86" fmla="*/ 930 w 1831"/>
                <a:gd name="T87" fmla="*/ 767 h 1917"/>
                <a:gd name="T88" fmla="*/ 803 w 1831"/>
                <a:gd name="T89" fmla="*/ 630 h 1917"/>
                <a:gd name="T90" fmla="*/ 632 w 1831"/>
                <a:gd name="T91" fmla="*/ 690 h 1917"/>
                <a:gd name="T92" fmla="*/ 404 w 1831"/>
                <a:gd name="T93" fmla="*/ 548 h 1917"/>
                <a:gd name="T94" fmla="*/ 363 w 1831"/>
                <a:gd name="T95" fmla="*/ 340 h 1917"/>
                <a:gd name="T96" fmla="*/ 586 w 1831"/>
                <a:gd name="T97" fmla="*/ 330 h 1917"/>
                <a:gd name="T98" fmla="*/ 803 w 1831"/>
                <a:gd name="T99" fmla="*/ 536 h 1917"/>
                <a:gd name="T100" fmla="*/ 946 w 1831"/>
                <a:gd name="T101" fmla="*/ 694 h 1917"/>
                <a:gd name="T102" fmla="*/ 1042 w 1831"/>
                <a:gd name="T103" fmla="*/ 467 h 1917"/>
                <a:gd name="T104" fmla="*/ 1072 w 1831"/>
                <a:gd name="T105" fmla="*/ 350 h 1917"/>
                <a:gd name="T106" fmla="*/ 888 w 1831"/>
                <a:gd name="T107" fmla="*/ 213 h 1917"/>
                <a:gd name="T108" fmla="*/ 823 w 1831"/>
                <a:gd name="T109" fmla="*/ 73 h 1917"/>
                <a:gd name="T110" fmla="*/ 965 w 1831"/>
                <a:gd name="T111" fmla="*/ 59 h 1917"/>
                <a:gd name="T112" fmla="*/ 1061 w 1831"/>
                <a:gd name="T113" fmla="*/ 190 h 1917"/>
                <a:gd name="T114" fmla="*/ 1099 w 1831"/>
                <a:gd name="T115" fmla="*/ 352 h 1917"/>
                <a:gd name="T116" fmla="*/ 1170 w 1831"/>
                <a:gd name="T117" fmla="*/ 236 h 1917"/>
                <a:gd name="T118" fmla="*/ 1182 w 1831"/>
                <a:gd name="T119" fmla="*/ 13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31" h="1917">
                  <a:moveTo>
                    <a:pt x="1191" y="0"/>
                  </a:moveTo>
                  <a:lnTo>
                    <a:pt x="1218" y="34"/>
                  </a:lnTo>
                  <a:lnTo>
                    <a:pt x="1236" y="67"/>
                  </a:lnTo>
                  <a:lnTo>
                    <a:pt x="1249" y="96"/>
                  </a:lnTo>
                  <a:lnTo>
                    <a:pt x="1255" y="121"/>
                  </a:lnTo>
                  <a:lnTo>
                    <a:pt x="1293" y="56"/>
                  </a:lnTo>
                  <a:lnTo>
                    <a:pt x="1291" y="59"/>
                  </a:lnTo>
                  <a:lnTo>
                    <a:pt x="1287" y="69"/>
                  </a:lnTo>
                  <a:lnTo>
                    <a:pt x="1280" y="88"/>
                  </a:lnTo>
                  <a:lnTo>
                    <a:pt x="1270" y="109"/>
                  </a:lnTo>
                  <a:lnTo>
                    <a:pt x="1257" y="138"/>
                  </a:lnTo>
                  <a:lnTo>
                    <a:pt x="1253" y="163"/>
                  </a:lnTo>
                  <a:lnTo>
                    <a:pt x="1245" y="184"/>
                  </a:lnTo>
                  <a:lnTo>
                    <a:pt x="1232" y="200"/>
                  </a:lnTo>
                  <a:lnTo>
                    <a:pt x="1216" y="213"/>
                  </a:lnTo>
                  <a:lnTo>
                    <a:pt x="1189" y="261"/>
                  </a:lnTo>
                  <a:lnTo>
                    <a:pt x="1157" y="311"/>
                  </a:lnTo>
                  <a:lnTo>
                    <a:pt x="1132" y="352"/>
                  </a:lnTo>
                  <a:lnTo>
                    <a:pt x="1109" y="396"/>
                  </a:lnTo>
                  <a:lnTo>
                    <a:pt x="1088" y="446"/>
                  </a:lnTo>
                  <a:lnTo>
                    <a:pt x="1116" y="434"/>
                  </a:lnTo>
                  <a:lnTo>
                    <a:pt x="1153" y="423"/>
                  </a:lnTo>
                  <a:lnTo>
                    <a:pt x="1199" y="413"/>
                  </a:lnTo>
                  <a:lnTo>
                    <a:pt x="1232" y="367"/>
                  </a:lnTo>
                  <a:lnTo>
                    <a:pt x="1264" y="332"/>
                  </a:lnTo>
                  <a:lnTo>
                    <a:pt x="1299" y="307"/>
                  </a:lnTo>
                  <a:lnTo>
                    <a:pt x="1332" y="292"/>
                  </a:lnTo>
                  <a:lnTo>
                    <a:pt x="1366" y="284"/>
                  </a:lnTo>
                  <a:lnTo>
                    <a:pt x="1401" y="284"/>
                  </a:lnTo>
                  <a:lnTo>
                    <a:pt x="1433" y="290"/>
                  </a:lnTo>
                  <a:lnTo>
                    <a:pt x="1464" y="300"/>
                  </a:lnTo>
                  <a:lnTo>
                    <a:pt x="1493" y="311"/>
                  </a:lnTo>
                  <a:lnTo>
                    <a:pt x="1520" y="327"/>
                  </a:lnTo>
                  <a:lnTo>
                    <a:pt x="1543" y="342"/>
                  </a:lnTo>
                  <a:lnTo>
                    <a:pt x="1564" y="359"/>
                  </a:lnTo>
                  <a:lnTo>
                    <a:pt x="1581" y="373"/>
                  </a:lnTo>
                  <a:lnTo>
                    <a:pt x="1595" y="384"/>
                  </a:lnTo>
                  <a:lnTo>
                    <a:pt x="1603" y="392"/>
                  </a:lnTo>
                  <a:lnTo>
                    <a:pt x="1604" y="396"/>
                  </a:lnTo>
                  <a:lnTo>
                    <a:pt x="1547" y="429"/>
                  </a:lnTo>
                  <a:lnTo>
                    <a:pt x="1491" y="454"/>
                  </a:lnTo>
                  <a:lnTo>
                    <a:pt x="1443" y="469"/>
                  </a:lnTo>
                  <a:lnTo>
                    <a:pt x="1397" y="479"/>
                  </a:lnTo>
                  <a:lnTo>
                    <a:pt x="1357" y="482"/>
                  </a:lnTo>
                  <a:lnTo>
                    <a:pt x="1320" y="480"/>
                  </a:lnTo>
                  <a:lnTo>
                    <a:pt x="1287" y="475"/>
                  </a:lnTo>
                  <a:lnTo>
                    <a:pt x="1261" y="467"/>
                  </a:lnTo>
                  <a:lnTo>
                    <a:pt x="1238" y="457"/>
                  </a:lnTo>
                  <a:lnTo>
                    <a:pt x="1218" y="448"/>
                  </a:lnTo>
                  <a:lnTo>
                    <a:pt x="1205" y="438"/>
                  </a:lnTo>
                  <a:lnTo>
                    <a:pt x="1157" y="450"/>
                  </a:lnTo>
                  <a:lnTo>
                    <a:pt x="1118" y="461"/>
                  </a:lnTo>
                  <a:lnTo>
                    <a:pt x="1090" y="473"/>
                  </a:lnTo>
                  <a:lnTo>
                    <a:pt x="1072" y="480"/>
                  </a:lnTo>
                  <a:lnTo>
                    <a:pt x="1053" y="532"/>
                  </a:lnTo>
                  <a:lnTo>
                    <a:pt x="1036" y="584"/>
                  </a:lnTo>
                  <a:lnTo>
                    <a:pt x="1019" y="634"/>
                  </a:lnTo>
                  <a:lnTo>
                    <a:pt x="1005" y="682"/>
                  </a:lnTo>
                  <a:lnTo>
                    <a:pt x="994" y="725"/>
                  </a:lnTo>
                  <a:lnTo>
                    <a:pt x="984" y="763"/>
                  </a:lnTo>
                  <a:lnTo>
                    <a:pt x="976" y="796"/>
                  </a:lnTo>
                  <a:lnTo>
                    <a:pt x="970" y="819"/>
                  </a:lnTo>
                  <a:lnTo>
                    <a:pt x="967" y="832"/>
                  </a:lnTo>
                  <a:lnTo>
                    <a:pt x="957" y="886"/>
                  </a:lnTo>
                  <a:lnTo>
                    <a:pt x="984" y="863"/>
                  </a:lnTo>
                  <a:lnTo>
                    <a:pt x="1013" y="838"/>
                  </a:lnTo>
                  <a:lnTo>
                    <a:pt x="1049" y="817"/>
                  </a:lnTo>
                  <a:lnTo>
                    <a:pt x="1088" y="798"/>
                  </a:lnTo>
                  <a:lnTo>
                    <a:pt x="1134" y="786"/>
                  </a:lnTo>
                  <a:lnTo>
                    <a:pt x="1184" y="778"/>
                  </a:lnTo>
                  <a:lnTo>
                    <a:pt x="1239" y="780"/>
                  </a:lnTo>
                  <a:lnTo>
                    <a:pt x="1253" y="773"/>
                  </a:lnTo>
                  <a:lnTo>
                    <a:pt x="1272" y="763"/>
                  </a:lnTo>
                  <a:lnTo>
                    <a:pt x="1293" y="753"/>
                  </a:lnTo>
                  <a:lnTo>
                    <a:pt x="1316" y="742"/>
                  </a:lnTo>
                  <a:lnTo>
                    <a:pt x="1345" y="732"/>
                  </a:lnTo>
                  <a:lnTo>
                    <a:pt x="1374" y="725"/>
                  </a:lnTo>
                  <a:lnTo>
                    <a:pt x="1405" y="719"/>
                  </a:lnTo>
                  <a:lnTo>
                    <a:pt x="1439" y="715"/>
                  </a:lnTo>
                  <a:lnTo>
                    <a:pt x="1472" y="715"/>
                  </a:lnTo>
                  <a:lnTo>
                    <a:pt x="1508" y="717"/>
                  </a:lnTo>
                  <a:lnTo>
                    <a:pt x="1543" y="725"/>
                  </a:lnTo>
                  <a:lnTo>
                    <a:pt x="1579" y="738"/>
                  </a:lnTo>
                  <a:lnTo>
                    <a:pt x="1616" y="757"/>
                  </a:lnTo>
                  <a:lnTo>
                    <a:pt x="1651" y="782"/>
                  </a:lnTo>
                  <a:lnTo>
                    <a:pt x="1685" y="815"/>
                  </a:lnTo>
                  <a:lnTo>
                    <a:pt x="1718" y="855"/>
                  </a:lnTo>
                  <a:lnTo>
                    <a:pt x="1750" y="903"/>
                  </a:lnTo>
                  <a:lnTo>
                    <a:pt x="1779" y="961"/>
                  </a:lnTo>
                  <a:lnTo>
                    <a:pt x="1806" y="1028"/>
                  </a:lnTo>
                  <a:lnTo>
                    <a:pt x="1831" y="1105"/>
                  </a:lnTo>
                  <a:lnTo>
                    <a:pt x="1827" y="1107"/>
                  </a:lnTo>
                  <a:lnTo>
                    <a:pt x="1816" y="1109"/>
                  </a:lnTo>
                  <a:lnTo>
                    <a:pt x="1797" y="1111"/>
                  </a:lnTo>
                  <a:lnTo>
                    <a:pt x="1774" y="1113"/>
                  </a:lnTo>
                  <a:lnTo>
                    <a:pt x="1743" y="1115"/>
                  </a:lnTo>
                  <a:lnTo>
                    <a:pt x="1710" y="1117"/>
                  </a:lnTo>
                  <a:lnTo>
                    <a:pt x="1672" y="1117"/>
                  </a:lnTo>
                  <a:lnTo>
                    <a:pt x="1633" y="1117"/>
                  </a:lnTo>
                  <a:lnTo>
                    <a:pt x="1591" y="1113"/>
                  </a:lnTo>
                  <a:lnTo>
                    <a:pt x="1547" y="1107"/>
                  </a:lnTo>
                  <a:lnTo>
                    <a:pt x="1505" y="1098"/>
                  </a:lnTo>
                  <a:lnTo>
                    <a:pt x="1460" y="1086"/>
                  </a:lnTo>
                  <a:lnTo>
                    <a:pt x="1418" y="1069"/>
                  </a:lnTo>
                  <a:lnTo>
                    <a:pt x="1378" y="1048"/>
                  </a:lnTo>
                  <a:lnTo>
                    <a:pt x="1341" y="1023"/>
                  </a:lnTo>
                  <a:lnTo>
                    <a:pt x="1307" y="992"/>
                  </a:lnTo>
                  <a:lnTo>
                    <a:pt x="1278" y="955"/>
                  </a:lnTo>
                  <a:lnTo>
                    <a:pt x="1255" y="913"/>
                  </a:lnTo>
                  <a:lnTo>
                    <a:pt x="1236" y="863"/>
                  </a:lnTo>
                  <a:lnTo>
                    <a:pt x="1224" y="805"/>
                  </a:lnTo>
                  <a:lnTo>
                    <a:pt x="1172" y="805"/>
                  </a:lnTo>
                  <a:lnTo>
                    <a:pt x="1126" y="813"/>
                  </a:lnTo>
                  <a:lnTo>
                    <a:pt x="1084" y="828"/>
                  </a:lnTo>
                  <a:lnTo>
                    <a:pt x="1047" y="846"/>
                  </a:lnTo>
                  <a:lnTo>
                    <a:pt x="1017" y="867"/>
                  </a:lnTo>
                  <a:lnTo>
                    <a:pt x="990" y="890"/>
                  </a:lnTo>
                  <a:lnTo>
                    <a:pt x="969" y="913"/>
                  </a:lnTo>
                  <a:lnTo>
                    <a:pt x="951" y="934"/>
                  </a:lnTo>
                  <a:lnTo>
                    <a:pt x="938" y="1044"/>
                  </a:lnTo>
                  <a:lnTo>
                    <a:pt x="928" y="1148"/>
                  </a:lnTo>
                  <a:lnTo>
                    <a:pt x="924" y="1246"/>
                  </a:lnTo>
                  <a:lnTo>
                    <a:pt x="922" y="1336"/>
                  </a:lnTo>
                  <a:lnTo>
                    <a:pt x="942" y="1321"/>
                  </a:lnTo>
                  <a:lnTo>
                    <a:pt x="965" y="1305"/>
                  </a:lnTo>
                  <a:lnTo>
                    <a:pt x="992" y="1292"/>
                  </a:lnTo>
                  <a:lnTo>
                    <a:pt x="1024" y="1284"/>
                  </a:lnTo>
                  <a:lnTo>
                    <a:pt x="1028" y="1273"/>
                  </a:lnTo>
                  <a:lnTo>
                    <a:pt x="1034" y="1259"/>
                  </a:lnTo>
                  <a:lnTo>
                    <a:pt x="1040" y="1242"/>
                  </a:lnTo>
                  <a:lnTo>
                    <a:pt x="1049" y="1224"/>
                  </a:lnTo>
                  <a:lnTo>
                    <a:pt x="1061" y="1205"/>
                  </a:lnTo>
                  <a:lnTo>
                    <a:pt x="1074" y="1188"/>
                  </a:lnTo>
                  <a:lnTo>
                    <a:pt x="1092" y="1173"/>
                  </a:lnTo>
                  <a:lnTo>
                    <a:pt x="1113" y="1157"/>
                  </a:lnTo>
                  <a:lnTo>
                    <a:pt x="1136" y="1146"/>
                  </a:lnTo>
                  <a:lnTo>
                    <a:pt x="1165" y="1138"/>
                  </a:lnTo>
                  <a:lnTo>
                    <a:pt x="1195" y="1136"/>
                  </a:lnTo>
                  <a:lnTo>
                    <a:pt x="1232" y="1138"/>
                  </a:lnTo>
                  <a:lnTo>
                    <a:pt x="1272" y="1146"/>
                  </a:lnTo>
                  <a:lnTo>
                    <a:pt x="1316" y="1161"/>
                  </a:lnTo>
                  <a:lnTo>
                    <a:pt x="1366" y="1186"/>
                  </a:lnTo>
                  <a:lnTo>
                    <a:pt x="1422" y="1217"/>
                  </a:lnTo>
                  <a:lnTo>
                    <a:pt x="1422" y="1221"/>
                  </a:lnTo>
                  <a:lnTo>
                    <a:pt x="1418" y="1230"/>
                  </a:lnTo>
                  <a:lnTo>
                    <a:pt x="1410" y="1244"/>
                  </a:lnTo>
                  <a:lnTo>
                    <a:pt x="1401" y="1263"/>
                  </a:lnTo>
                  <a:lnTo>
                    <a:pt x="1389" y="1284"/>
                  </a:lnTo>
                  <a:lnTo>
                    <a:pt x="1376" y="1305"/>
                  </a:lnTo>
                  <a:lnTo>
                    <a:pt x="1360" y="1330"/>
                  </a:lnTo>
                  <a:lnTo>
                    <a:pt x="1341" y="1351"/>
                  </a:lnTo>
                  <a:lnTo>
                    <a:pt x="1320" y="1373"/>
                  </a:lnTo>
                  <a:lnTo>
                    <a:pt x="1297" y="1392"/>
                  </a:lnTo>
                  <a:lnTo>
                    <a:pt x="1270" y="1405"/>
                  </a:lnTo>
                  <a:lnTo>
                    <a:pt x="1243" y="1415"/>
                  </a:lnTo>
                  <a:lnTo>
                    <a:pt x="1214" y="1419"/>
                  </a:lnTo>
                  <a:lnTo>
                    <a:pt x="1182" y="1417"/>
                  </a:lnTo>
                  <a:lnTo>
                    <a:pt x="1147" y="1405"/>
                  </a:lnTo>
                  <a:lnTo>
                    <a:pt x="1113" y="1384"/>
                  </a:lnTo>
                  <a:lnTo>
                    <a:pt x="1074" y="1353"/>
                  </a:lnTo>
                  <a:lnTo>
                    <a:pt x="1036" y="1309"/>
                  </a:lnTo>
                  <a:lnTo>
                    <a:pt x="1001" y="1317"/>
                  </a:lnTo>
                  <a:lnTo>
                    <a:pt x="972" y="1330"/>
                  </a:lnTo>
                  <a:lnTo>
                    <a:pt x="951" y="1346"/>
                  </a:lnTo>
                  <a:lnTo>
                    <a:pt x="934" y="1363"/>
                  </a:lnTo>
                  <a:lnTo>
                    <a:pt x="922" y="1378"/>
                  </a:lnTo>
                  <a:lnTo>
                    <a:pt x="928" y="1469"/>
                  </a:lnTo>
                  <a:lnTo>
                    <a:pt x="936" y="1549"/>
                  </a:lnTo>
                  <a:lnTo>
                    <a:pt x="947" y="1622"/>
                  </a:lnTo>
                  <a:lnTo>
                    <a:pt x="963" y="1690"/>
                  </a:lnTo>
                  <a:lnTo>
                    <a:pt x="978" y="1747"/>
                  </a:lnTo>
                  <a:lnTo>
                    <a:pt x="994" y="1797"/>
                  </a:lnTo>
                  <a:lnTo>
                    <a:pt x="1009" y="1840"/>
                  </a:lnTo>
                  <a:lnTo>
                    <a:pt x="1024" y="1872"/>
                  </a:lnTo>
                  <a:lnTo>
                    <a:pt x="1036" y="1895"/>
                  </a:lnTo>
                  <a:lnTo>
                    <a:pt x="1042" y="1911"/>
                  </a:lnTo>
                  <a:lnTo>
                    <a:pt x="1045" y="1917"/>
                  </a:lnTo>
                  <a:lnTo>
                    <a:pt x="949" y="1917"/>
                  </a:lnTo>
                  <a:lnTo>
                    <a:pt x="946" y="1911"/>
                  </a:lnTo>
                  <a:lnTo>
                    <a:pt x="940" y="1894"/>
                  </a:lnTo>
                  <a:lnTo>
                    <a:pt x="930" y="1870"/>
                  </a:lnTo>
                  <a:lnTo>
                    <a:pt x="921" y="1838"/>
                  </a:lnTo>
                  <a:lnTo>
                    <a:pt x="911" y="1797"/>
                  </a:lnTo>
                  <a:lnTo>
                    <a:pt x="899" y="1747"/>
                  </a:lnTo>
                  <a:lnTo>
                    <a:pt x="888" y="1690"/>
                  </a:lnTo>
                  <a:lnTo>
                    <a:pt x="878" y="1622"/>
                  </a:lnTo>
                  <a:lnTo>
                    <a:pt x="871" y="1546"/>
                  </a:lnTo>
                  <a:lnTo>
                    <a:pt x="865" y="1459"/>
                  </a:lnTo>
                  <a:lnTo>
                    <a:pt x="855" y="1442"/>
                  </a:lnTo>
                  <a:lnTo>
                    <a:pt x="842" y="1421"/>
                  </a:lnTo>
                  <a:lnTo>
                    <a:pt x="823" y="1398"/>
                  </a:lnTo>
                  <a:lnTo>
                    <a:pt x="796" y="1376"/>
                  </a:lnTo>
                  <a:lnTo>
                    <a:pt x="761" y="1357"/>
                  </a:lnTo>
                  <a:lnTo>
                    <a:pt x="717" y="1340"/>
                  </a:lnTo>
                  <a:lnTo>
                    <a:pt x="675" y="1384"/>
                  </a:lnTo>
                  <a:lnTo>
                    <a:pt x="634" y="1417"/>
                  </a:lnTo>
                  <a:lnTo>
                    <a:pt x="598" y="1440"/>
                  </a:lnTo>
                  <a:lnTo>
                    <a:pt x="563" y="1453"/>
                  </a:lnTo>
                  <a:lnTo>
                    <a:pt x="532" y="1461"/>
                  </a:lnTo>
                  <a:lnTo>
                    <a:pt x="504" y="1461"/>
                  </a:lnTo>
                  <a:lnTo>
                    <a:pt x="477" y="1457"/>
                  </a:lnTo>
                  <a:lnTo>
                    <a:pt x="454" y="1448"/>
                  </a:lnTo>
                  <a:lnTo>
                    <a:pt x="433" y="1436"/>
                  </a:lnTo>
                  <a:lnTo>
                    <a:pt x="415" y="1423"/>
                  </a:lnTo>
                  <a:lnTo>
                    <a:pt x="400" y="1405"/>
                  </a:lnTo>
                  <a:lnTo>
                    <a:pt x="386" y="1390"/>
                  </a:lnTo>
                  <a:lnTo>
                    <a:pt x="375" y="1374"/>
                  </a:lnTo>
                  <a:lnTo>
                    <a:pt x="367" y="1361"/>
                  </a:lnTo>
                  <a:lnTo>
                    <a:pt x="361" y="1349"/>
                  </a:lnTo>
                  <a:lnTo>
                    <a:pt x="358" y="1342"/>
                  </a:lnTo>
                  <a:lnTo>
                    <a:pt x="358" y="1340"/>
                  </a:lnTo>
                  <a:lnTo>
                    <a:pt x="385" y="1284"/>
                  </a:lnTo>
                  <a:lnTo>
                    <a:pt x="415" y="1242"/>
                  </a:lnTo>
                  <a:lnTo>
                    <a:pt x="444" y="1213"/>
                  </a:lnTo>
                  <a:lnTo>
                    <a:pt x="475" y="1192"/>
                  </a:lnTo>
                  <a:lnTo>
                    <a:pt x="504" y="1182"/>
                  </a:lnTo>
                  <a:lnTo>
                    <a:pt x="532" y="1180"/>
                  </a:lnTo>
                  <a:lnTo>
                    <a:pt x="561" y="1184"/>
                  </a:lnTo>
                  <a:lnTo>
                    <a:pt x="588" y="1194"/>
                  </a:lnTo>
                  <a:lnTo>
                    <a:pt x="615" y="1207"/>
                  </a:lnTo>
                  <a:lnTo>
                    <a:pt x="638" y="1224"/>
                  </a:lnTo>
                  <a:lnTo>
                    <a:pt x="659" y="1244"/>
                  </a:lnTo>
                  <a:lnTo>
                    <a:pt x="678" y="1263"/>
                  </a:lnTo>
                  <a:lnTo>
                    <a:pt x="696" y="1282"/>
                  </a:lnTo>
                  <a:lnTo>
                    <a:pt x="709" y="1299"/>
                  </a:lnTo>
                  <a:lnTo>
                    <a:pt x="721" y="1313"/>
                  </a:lnTo>
                  <a:lnTo>
                    <a:pt x="761" y="1328"/>
                  </a:lnTo>
                  <a:lnTo>
                    <a:pt x="796" y="1346"/>
                  </a:lnTo>
                  <a:lnTo>
                    <a:pt x="823" y="1365"/>
                  </a:lnTo>
                  <a:lnTo>
                    <a:pt x="846" y="1384"/>
                  </a:lnTo>
                  <a:lnTo>
                    <a:pt x="863" y="1405"/>
                  </a:lnTo>
                  <a:lnTo>
                    <a:pt x="863" y="1336"/>
                  </a:lnTo>
                  <a:lnTo>
                    <a:pt x="865" y="1263"/>
                  </a:lnTo>
                  <a:lnTo>
                    <a:pt x="871" y="1184"/>
                  </a:lnTo>
                  <a:lnTo>
                    <a:pt x="859" y="1151"/>
                  </a:lnTo>
                  <a:lnTo>
                    <a:pt x="846" y="1115"/>
                  </a:lnTo>
                  <a:lnTo>
                    <a:pt x="828" y="1076"/>
                  </a:lnTo>
                  <a:lnTo>
                    <a:pt x="805" y="1038"/>
                  </a:lnTo>
                  <a:lnTo>
                    <a:pt x="778" y="1001"/>
                  </a:lnTo>
                  <a:lnTo>
                    <a:pt x="746" y="969"/>
                  </a:lnTo>
                  <a:lnTo>
                    <a:pt x="705" y="940"/>
                  </a:lnTo>
                  <a:lnTo>
                    <a:pt x="655" y="915"/>
                  </a:lnTo>
                  <a:lnTo>
                    <a:pt x="600" y="901"/>
                  </a:lnTo>
                  <a:lnTo>
                    <a:pt x="540" y="896"/>
                  </a:lnTo>
                  <a:lnTo>
                    <a:pt x="475" y="901"/>
                  </a:lnTo>
                  <a:lnTo>
                    <a:pt x="477" y="907"/>
                  </a:lnTo>
                  <a:lnTo>
                    <a:pt x="477" y="915"/>
                  </a:lnTo>
                  <a:lnTo>
                    <a:pt x="477" y="917"/>
                  </a:lnTo>
                  <a:lnTo>
                    <a:pt x="479" y="925"/>
                  </a:lnTo>
                  <a:lnTo>
                    <a:pt x="479" y="934"/>
                  </a:lnTo>
                  <a:lnTo>
                    <a:pt x="481" y="946"/>
                  </a:lnTo>
                  <a:lnTo>
                    <a:pt x="481" y="963"/>
                  </a:lnTo>
                  <a:lnTo>
                    <a:pt x="481" y="980"/>
                  </a:lnTo>
                  <a:lnTo>
                    <a:pt x="477" y="1000"/>
                  </a:lnTo>
                  <a:lnTo>
                    <a:pt x="473" y="1021"/>
                  </a:lnTo>
                  <a:lnTo>
                    <a:pt x="465" y="1042"/>
                  </a:lnTo>
                  <a:lnTo>
                    <a:pt x="454" y="1063"/>
                  </a:lnTo>
                  <a:lnTo>
                    <a:pt x="440" y="1084"/>
                  </a:lnTo>
                  <a:lnTo>
                    <a:pt x="423" y="1103"/>
                  </a:lnTo>
                  <a:lnTo>
                    <a:pt x="400" y="1123"/>
                  </a:lnTo>
                  <a:lnTo>
                    <a:pt x="371" y="1140"/>
                  </a:lnTo>
                  <a:lnTo>
                    <a:pt x="338" y="1155"/>
                  </a:lnTo>
                  <a:lnTo>
                    <a:pt x="300" y="1167"/>
                  </a:lnTo>
                  <a:lnTo>
                    <a:pt x="254" y="1176"/>
                  </a:lnTo>
                  <a:lnTo>
                    <a:pt x="202" y="1180"/>
                  </a:lnTo>
                  <a:lnTo>
                    <a:pt x="142" y="1182"/>
                  </a:lnTo>
                  <a:lnTo>
                    <a:pt x="75" y="1178"/>
                  </a:lnTo>
                  <a:lnTo>
                    <a:pt x="0" y="1169"/>
                  </a:lnTo>
                  <a:lnTo>
                    <a:pt x="0" y="1165"/>
                  </a:lnTo>
                  <a:lnTo>
                    <a:pt x="2" y="1150"/>
                  </a:lnTo>
                  <a:lnTo>
                    <a:pt x="4" y="1128"/>
                  </a:lnTo>
                  <a:lnTo>
                    <a:pt x="10" y="1101"/>
                  </a:lnTo>
                  <a:lnTo>
                    <a:pt x="16" y="1069"/>
                  </a:lnTo>
                  <a:lnTo>
                    <a:pt x="25" y="1032"/>
                  </a:lnTo>
                  <a:lnTo>
                    <a:pt x="39" y="994"/>
                  </a:lnTo>
                  <a:lnTo>
                    <a:pt x="54" y="955"/>
                  </a:lnTo>
                  <a:lnTo>
                    <a:pt x="75" y="915"/>
                  </a:lnTo>
                  <a:lnTo>
                    <a:pt x="100" y="878"/>
                  </a:lnTo>
                  <a:lnTo>
                    <a:pt x="129" y="842"/>
                  </a:lnTo>
                  <a:lnTo>
                    <a:pt x="164" y="813"/>
                  </a:lnTo>
                  <a:lnTo>
                    <a:pt x="204" y="788"/>
                  </a:lnTo>
                  <a:lnTo>
                    <a:pt x="250" y="769"/>
                  </a:lnTo>
                  <a:lnTo>
                    <a:pt x="254" y="769"/>
                  </a:lnTo>
                  <a:lnTo>
                    <a:pt x="263" y="767"/>
                  </a:lnTo>
                  <a:lnTo>
                    <a:pt x="281" y="765"/>
                  </a:lnTo>
                  <a:lnTo>
                    <a:pt x="300" y="765"/>
                  </a:lnTo>
                  <a:lnTo>
                    <a:pt x="323" y="765"/>
                  </a:lnTo>
                  <a:lnTo>
                    <a:pt x="350" y="767"/>
                  </a:lnTo>
                  <a:lnTo>
                    <a:pt x="377" y="773"/>
                  </a:lnTo>
                  <a:lnTo>
                    <a:pt x="402" y="782"/>
                  </a:lnTo>
                  <a:lnTo>
                    <a:pt x="425" y="796"/>
                  </a:lnTo>
                  <a:lnTo>
                    <a:pt x="446" y="817"/>
                  </a:lnTo>
                  <a:lnTo>
                    <a:pt x="461" y="842"/>
                  </a:lnTo>
                  <a:lnTo>
                    <a:pt x="473" y="875"/>
                  </a:lnTo>
                  <a:lnTo>
                    <a:pt x="529" y="869"/>
                  </a:lnTo>
                  <a:lnTo>
                    <a:pt x="580" y="871"/>
                  </a:lnTo>
                  <a:lnTo>
                    <a:pt x="630" y="880"/>
                  </a:lnTo>
                  <a:lnTo>
                    <a:pt x="677" y="896"/>
                  </a:lnTo>
                  <a:lnTo>
                    <a:pt x="719" y="917"/>
                  </a:lnTo>
                  <a:lnTo>
                    <a:pt x="757" y="944"/>
                  </a:lnTo>
                  <a:lnTo>
                    <a:pt x="790" y="975"/>
                  </a:lnTo>
                  <a:lnTo>
                    <a:pt x="819" y="1009"/>
                  </a:lnTo>
                  <a:lnTo>
                    <a:pt x="842" y="1044"/>
                  </a:lnTo>
                  <a:lnTo>
                    <a:pt x="861" y="1080"/>
                  </a:lnTo>
                  <a:lnTo>
                    <a:pt x="876" y="1115"/>
                  </a:lnTo>
                  <a:lnTo>
                    <a:pt x="888" y="1005"/>
                  </a:lnTo>
                  <a:lnTo>
                    <a:pt x="905" y="890"/>
                  </a:lnTo>
                  <a:lnTo>
                    <a:pt x="930" y="767"/>
                  </a:lnTo>
                  <a:lnTo>
                    <a:pt x="924" y="748"/>
                  </a:lnTo>
                  <a:lnTo>
                    <a:pt x="915" y="725"/>
                  </a:lnTo>
                  <a:lnTo>
                    <a:pt x="901" y="700"/>
                  </a:lnTo>
                  <a:lnTo>
                    <a:pt x="880" y="673"/>
                  </a:lnTo>
                  <a:lnTo>
                    <a:pt x="851" y="646"/>
                  </a:lnTo>
                  <a:lnTo>
                    <a:pt x="815" y="623"/>
                  </a:lnTo>
                  <a:lnTo>
                    <a:pt x="803" y="630"/>
                  </a:lnTo>
                  <a:lnTo>
                    <a:pt x="786" y="640"/>
                  </a:lnTo>
                  <a:lnTo>
                    <a:pt x="767" y="652"/>
                  </a:lnTo>
                  <a:lnTo>
                    <a:pt x="746" y="663"/>
                  </a:lnTo>
                  <a:lnTo>
                    <a:pt x="721" y="673"/>
                  </a:lnTo>
                  <a:lnTo>
                    <a:pt x="694" y="682"/>
                  </a:lnTo>
                  <a:lnTo>
                    <a:pt x="665" y="688"/>
                  </a:lnTo>
                  <a:lnTo>
                    <a:pt x="632" y="690"/>
                  </a:lnTo>
                  <a:lnTo>
                    <a:pt x="602" y="688"/>
                  </a:lnTo>
                  <a:lnTo>
                    <a:pt x="569" y="684"/>
                  </a:lnTo>
                  <a:lnTo>
                    <a:pt x="534" y="671"/>
                  </a:lnTo>
                  <a:lnTo>
                    <a:pt x="502" y="653"/>
                  </a:lnTo>
                  <a:lnTo>
                    <a:pt x="467" y="627"/>
                  </a:lnTo>
                  <a:lnTo>
                    <a:pt x="434" y="592"/>
                  </a:lnTo>
                  <a:lnTo>
                    <a:pt x="404" y="548"/>
                  </a:lnTo>
                  <a:lnTo>
                    <a:pt x="373" y="496"/>
                  </a:lnTo>
                  <a:lnTo>
                    <a:pt x="344" y="430"/>
                  </a:lnTo>
                  <a:lnTo>
                    <a:pt x="317" y="355"/>
                  </a:lnTo>
                  <a:lnTo>
                    <a:pt x="319" y="354"/>
                  </a:lnTo>
                  <a:lnTo>
                    <a:pt x="329" y="350"/>
                  </a:lnTo>
                  <a:lnTo>
                    <a:pt x="344" y="346"/>
                  </a:lnTo>
                  <a:lnTo>
                    <a:pt x="363" y="340"/>
                  </a:lnTo>
                  <a:lnTo>
                    <a:pt x="388" y="334"/>
                  </a:lnTo>
                  <a:lnTo>
                    <a:pt x="415" y="329"/>
                  </a:lnTo>
                  <a:lnTo>
                    <a:pt x="446" y="325"/>
                  </a:lnTo>
                  <a:lnTo>
                    <a:pt x="479" y="321"/>
                  </a:lnTo>
                  <a:lnTo>
                    <a:pt x="515" y="321"/>
                  </a:lnTo>
                  <a:lnTo>
                    <a:pt x="550" y="325"/>
                  </a:lnTo>
                  <a:lnTo>
                    <a:pt x="586" y="330"/>
                  </a:lnTo>
                  <a:lnTo>
                    <a:pt x="623" y="342"/>
                  </a:lnTo>
                  <a:lnTo>
                    <a:pt x="659" y="357"/>
                  </a:lnTo>
                  <a:lnTo>
                    <a:pt x="694" y="379"/>
                  </a:lnTo>
                  <a:lnTo>
                    <a:pt x="725" y="407"/>
                  </a:lnTo>
                  <a:lnTo>
                    <a:pt x="755" y="442"/>
                  </a:lnTo>
                  <a:lnTo>
                    <a:pt x="782" y="484"/>
                  </a:lnTo>
                  <a:lnTo>
                    <a:pt x="803" y="536"/>
                  </a:lnTo>
                  <a:lnTo>
                    <a:pt x="823" y="596"/>
                  </a:lnTo>
                  <a:lnTo>
                    <a:pt x="859" y="619"/>
                  </a:lnTo>
                  <a:lnTo>
                    <a:pt x="888" y="642"/>
                  </a:lnTo>
                  <a:lnTo>
                    <a:pt x="911" y="667"/>
                  </a:lnTo>
                  <a:lnTo>
                    <a:pt x="928" y="692"/>
                  </a:lnTo>
                  <a:lnTo>
                    <a:pt x="940" y="715"/>
                  </a:lnTo>
                  <a:lnTo>
                    <a:pt x="946" y="694"/>
                  </a:lnTo>
                  <a:lnTo>
                    <a:pt x="947" y="688"/>
                  </a:lnTo>
                  <a:lnTo>
                    <a:pt x="953" y="673"/>
                  </a:lnTo>
                  <a:lnTo>
                    <a:pt x="963" y="648"/>
                  </a:lnTo>
                  <a:lnTo>
                    <a:pt x="976" y="613"/>
                  </a:lnTo>
                  <a:lnTo>
                    <a:pt x="994" y="571"/>
                  </a:lnTo>
                  <a:lnTo>
                    <a:pt x="1015" y="523"/>
                  </a:lnTo>
                  <a:lnTo>
                    <a:pt x="1042" y="467"/>
                  </a:lnTo>
                  <a:lnTo>
                    <a:pt x="1070" y="405"/>
                  </a:lnTo>
                  <a:lnTo>
                    <a:pt x="1070" y="405"/>
                  </a:lnTo>
                  <a:lnTo>
                    <a:pt x="1070" y="404"/>
                  </a:lnTo>
                  <a:lnTo>
                    <a:pt x="1072" y="396"/>
                  </a:lnTo>
                  <a:lnTo>
                    <a:pt x="1074" y="386"/>
                  </a:lnTo>
                  <a:lnTo>
                    <a:pt x="1074" y="369"/>
                  </a:lnTo>
                  <a:lnTo>
                    <a:pt x="1072" y="350"/>
                  </a:lnTo>
                  <a:lnTo>
                    <a:pt x="1065" y="323"/>
                  </a:lnTo>
                  <a:lnTo>
                    <a:pt x="1051" y="290"/>
                  </a:lnTo>
                  <a:lnTo>
                    <a:pt x="1032" y="252"/>
                  </a:lnTo>
                  <a:lnTo>
                    <a:pt x="986" y="250"/>
                  </a:lnTo>
                  <a:lnTo>
                    <a:pt x="946" y="242"/>
                  </a:lnTo>
                  <a:lnTo>
                    <a:pt x="913" y="229"/>
                  </a:lnTo>
                  <a:lnTo>
                    <a:pt x="888" y="213"/>
                  </a:lnTo>
                  <a:lnTo>
                    <a:pt x="867" y="196"/>
                  </a:lnTo>
                  <a:lnTo>
                    <a:pt x="851" y="175"/>
                  </a:lnTo>
                  <a:lnTo>
                    <a:pt x="840" y="154"/>
                  </a:lnTo>
                  <a:lnTo>
                    <a:pt x="830" y="132"/>
                  </a:lnTo>
                  <a:lnTo>
                    <a:pt x="826" y="111"/>
                  </a:lnTo>
                  <a:lnTo>
                    <a:pt x="823" y="90"/>
                  </a:lnTo>
                  <a:lnTo>
                    <a:pt x="823" y="73"/>
                  </a:lnTo>
                  <a:lnTo>
                    <a:pt x="823" y="57"/>
                  </a:lnTo>
                  <a:lnTo>
                    <a:pt x="824" y="46"/>
                  </a:lnTo>
                  <a:lnTo>
                    <a:pt x="826" y="38"/>
                  </a:lnTo>
                  <a:lnTo>
                    <a:pt x="826" y="34"/>
                  </a:lnTo>
                  <a:lnTo>
                    <a:pt x="880" y="38"/>
                  </a:lnTo>
                  <a:lnTo>
                    <a:pt x="926" y="48"/>
                  </a:lnTo>
                  <a:lnTo>
                    <a:pt x="965" y="59"/>
                  </a:lnTo>
                  <a:lnTo>
                    <a:pt x="995" y="73"/>
                  </a:lnTo>
                  <a:lnTo>
                    <a:pt x="1019" y="90"/>
                  </a:lnTo>
                  <a:lnTo>
                    <a:pt x="1036" y="109"/>
                  </a:lnTo>
                  <a:lnTo>
                    <a:pt x="1047" y="129"/>
                  </a:lnTo>
                  <a:lnTo>
                    <a:pt x="1055" y="150"/>
                  </a:lnTo>
                  <a:lnTo>
                    <a:pt x="1059" y="169"/>
                  </a:lnTo>
                  <a:lnTo>
                    <a:pt x="1061" y="190"/>
                  </a:lnTo>
                  <a:lnTo>
                    <a:pt x="1059" y="207"/>
                  </a:lnTo>
                  <a:lnTo>
                    <a:pt x="1057" y="223"/>
                  </a:lnTo>
                  <a:lnTo>
                    <a:pt x="1053" y="236"/>
                  </a:lnTo>
                  <a:lnTo>
                    <a:pt x="1072" y="271"/>
                  </a:lnTo>
                  <a:lnTo>
                    <a:pt x="1086" y="302"/>
                  </a:lnTo>
                  <a:lnTo>
                    <a:pt x="1095" y="329"/>
                  </a:lnTo>
                  <a:lnTo>
                    <a:pt x="1099" y="352"/>
                  </a:lnTo>
                  <a:lnTo>
                    <a:pt x="1126" y="304"/>
                  </a:lnTo>
                  <a:lnTo>
                    <a:pt x="1153" y="255"/>
                  </a:lnTo>
                  <a:lnTo>
                    <a:pt x="1155" y="254"/>
                  </a:lnTo>
                  <a:lnTo>
                    <a:pt x="1157" y="252"/>
                  </a:lnTo>
                  <a:lnTo>
                    <a:pt x="1161" y="248"/>
                  </a:lnTo>
                  <a:lnTo>
                    <a:pt x="1165" y="242"/>
                  </a:lnTo>
                  <a:lnTo>
                    <a:pt x="1170" y="236"/>
                  </a:lnTo>
                  <a:lnTo>
                    <a:pt x="1157" y="190"/>
                  </a:lnTo>
                  <a:lnTo>
                    <a:pt x="1151" y="150"/>
                  </a:lnTo>
                  <a:lnTo>
                    <a:pt x="1151" y="111"/>
                  </a:lnTo>
                  <a:lnTo>
                    <a:pt x="1157" y="79"/>
                  </a:lnTo>
                  <a:lnTo>
                    <a:pt x="1165" y="52"/>
                  </a:lnTo>
                  <a:lnTo>
                    <a:pt x="1174" y="29"/>
                  </a:lnTo>
                  <a:lnTo>
                    <a:pt x="1182" y="13"/>
                  </a:lnTo>
                  <a:lnTo>
                    <a:pt x="1188" y="4"/>
                  </a:lnTo>
                  <a:lnTo>
                    <a:pt x="1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546975" y="3462338"/>
              <a:ext cx="939800" cy="625475"/>
            </a:xfrm>
            <a:custGeom>
              <a:avLst/>
              <a:gdLst>
                <a:gd name="T0" fmla="*/ 225 w 592"/>
                <a:gd name="T1" fmla="*/ 0 h 394"/>
                <a:gd name="T2" fmla="*/ 260 w 592"/>
                <a:gd name="T3" fmla="*/ 4 h 394"/>
                <a:gd name="T4" fmla="*/ 296 w 592"/>
                <a:gd name="T5" fmla="*/ 12 h 394"/>
                <a:gd name="T6" fmla="*/ 331 w 592"/>
                <a:gd name="T7" fmla="*/ 23 h 394"/>
                <a:gd name="T8" fmla="*/ 367 w 592"/>
                <a:gd name="T9" fmla="*/ 42 h 394"/>
                <a:gd name="T10" fmla="*/ 404 w 592"/>
                <a:gd name="T11" fmla="*/ 67 h 394"/>
                <a:gd name="T12" fmla="*/ 438 w 592"/>
                <a:gd name="T13" fmla="*/ 100 h 394"/>
                <a:gd name="T14" fmla="*/ 473 w 592"/>
                <a:gd name="T15" fmla="*/ 140 h 394"/>
                <a:gd name="T16" fmla="*/ 506 w 592"/>
                <a:gd name="T17" fmla="*/ 189 h 394"/>
                <a:gd name="T18" fmla="*/ 536 w 592"/>
                <a:gd name="T19" fmla="*/ 248 h 394"/>
                <a:gd name="T20" fmla="*/ 565 w 592"/>
                <a:gd name="T21" fmla="*/ 315 h 394"/>
                <a:gd name="T22" fmla="*/ 592 w 592"/>
                <a:gd name="T23" fmla="*/ 394 h 394"/>
                <a:gd name="T24" fmla="*/ 588 w 592"/>
                <a:gd name="T25" fmla="*/ 390 h 394"/>
                <a:gd name="T26" fmla="*/ 579 w 592"/>
                <a:gd name="T27" fmla="*/ 381 h 394"/>
                <a:gd name="T28" fmla="*/ 563 w 592"/>
                <a:gd name="T29" fmla="*/ 364 h 394"/>
                <a:gd name="T30" fmla="*/ 542 w 592"/>
                <a:gd name="T31" fmla="*/ 340 h 394"/>
                <a:gd name="T32" fmla="*/ 515 w 592"/>
                <a:gd name="T33" fmla="*/ 314 h 394"/>
                <a:gd name="T34" fmla="*/ 483 w 592"/>
                <a:gd name="T35" fmla="*/ 285 h 394"/>
                <a:gd name="T36" fmla="*/ 446 w 592"/>
                <a:gd name="T37" fmla="*/ 254 h 394"/>
                <a:gd name="T38" fmla="*/ 404 w 592"/>
                <a:gd name="T39" fmla="*/ 221 h 394"/>
                <a:gd name="T40" fmla="*/ 356 w 592"/>
                <a:gd name="T41" fmla="*/ 190 h 394"/>
                <a:gd name="T42" fmla="*/ 306 w 592"/>
                <a:gd name="T43" fmla="*/ 160 h 394"/>
                <a:gd name="T44" fmla="*/ 252 w 592"/>
                <a:gd name="T45" fmla="*/ 133 h 394"/>
                <a:gd name="T46" fmla="*/ 193 w 592"/>
                <a:gd name="T47" fmla="*/ 110 h 394"/>
                <a:gd name="T48" fmla="*/ 131 w 592"/>
                <a:gd name="T49" fmla="*/ 91 h 394"/>
                <a:gd name="T50" fmla="*/ 68 w 592"/>
                <a:gd name="T51" fmla="*/ 77 h 394"/>
                <a:gd name="T52" fmla="*/ 0 w 592"/>
                <a:gd name="T53" fmla="*/ 69 h 394"/>
                <a:gd name="T54" fmla="*/ 2 w 592"/>
                <a:gd name="T55" fmla="*/ 69 h 394"/>
                <a:gd name="T56" fmla="*/ 10 w 592"/>
                <a:gd name="T57" fmla="*/ 64 h 394"/>
                <a:gd name="T58" fmla="*/ 22 w 592"/>
                <a:gd name="T59" fmla="*/ 56 h 394"/>
                <a:gd name="T60" fmla="*/ 37 w 592"/>
                <a:gd name="T61" fmla="*/ 48 h 394"/>
                <a:gd name="T62" fmla="*/ 56 w 592"/>
                <a:gd name="T63" fmla="*/ 39 h 394"/>
                <a:gd name="T64" fmla="*/ 77 w 592"/>
                <a:gd name="T65" fmla="*/ 29 h 394"/>
                <a:gd name="T66" fmla="*/ 102 w 592"/>
                <a:gd name="T67" fmla="*/ 19 h 394"/>
                <a:gd name="T68" fmla="*/ 131 w 592"/>
                <a:gd name="T69" fmla="*/ 12 h 394"/>
                <a:gd name="T70" fmla="*/ 162 w 592"/>
                <a:gd name="T71" fmla="*/ 4 h 394"/>
                <a:gd name="T72" fmla="*/ 193 w 592"/>
                <a:gd name="T73" fmla="*/ 0 h 394"/>
                <a:gd name="T74" fmla="*/ 225 w 592"/>
                <a:gd name="T7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2" h="394">
                  <a:moveTo>
                    <a:pt x="225" y="0"/>
                  </a:moveTo>
                  <a:lnTo>
                    <a:pt x="260" y="4"/>
                  </a:lnTo>
                  <a:lnTo>
                    <a:pt x="296" y="12"/>
                  </a:lnTo>
                  <a:lnTo>
                    <a:pt x="331" y="23"/>
                  </a:lnTo>
                  <a:lnTo>
                    <a:pt x="367" y="42"/>
                  </a:lnTo>
                  <a:lnTo>
                    <a:pt x="404" y="67"/>
                  </a:lnTo>
                  <a:lnTo>
                    <a:pt x="438" y="100"/>
                  </a:lnTo>
                  <a:lnTo>
                    <a:pt x="473" y="140"/>
                  </a:lnTo>
                  <a:lnTo>
                    <a:pt x="506" y="189"/>
                  </a:lnTo>
                  <a:lnTo>
                    <a:pt x="536" y="248"/>
                  </a:lnTo>
                  <a:lnTo>
                    <a:pt x="565" y="315"/>
                  </a:lnTo>
                  <a:lnTo>
                    <a:pt x="592" y="394"/>
                  </a:lnTo>
                  <a:lnTo>
                    <a:pt x="588" y="390"/>
                  </a:lnTo>
                  <a:lnTo>
                    <a:pt x="579" y="381"/>
                  </a:lnTo>
                  <a:lnTo>
                    <a:pt x="563" y="364"/>
                  </a:lnTo>
                  <a:lnTo>
                    <a:pt x="542" y="340"/>
                  </a:lnTo>
                  <a:lnTo>
                    <a:pt x="515" y="314"/>
                  </a:lnTo>
                  <a:lnTo>
                    <a:pt x="483" y="285"/>
                  </a:lnTo>
                  <a:lnTo>
                    <a:pt x="446" y="254"/>
                  </a:lnTo>
                  <a:lnTo>
                    <a:pt x="404" y="221"/>
                  </a:lnTo>
                  <a:lnTo>
                    <a:pt x="356" y="190"/>
                  </a:lnTo>
                  <a:lnTo>
                    <a:pt x="306" y="160"/>
                  </a:lnTo>
                  <a:lnTo>
                    <a:pt x="252" y="133"/>
                  </a:lnTo>
                  <a:lnTo>
                    <a:pt x="193" y="110"/>
                  </a:lnTo>
                  <a:lnTo>
                    <a:pt x="131" y="91"/>
                  </a:lnTo>
                  <a:lnTo>
                    <a:pt x="68" y="77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0" y="64"/>
                  </a:lnTo>
                  <a:lnTo>
                    <a:pt x="22" y="56"/>
                  </a:lnTo>
                  <a:lnTo>
                    <a:pt x="37" y="48"/>
                  </a:lnTo>
                  <a:lnTo>
                    <a:pt x="56" y="39"/>
                  </a:lnTo>
                  <a:lnTo>
                    <a:pt x="77" y="29"/>
                  </a:lnTo>
                  <a:lnTo>
                    <a:pt x="102" y="19"/>
                  </a:lnTo>
                  <a:lnTo>
                    <a:pt x="131" y="12"/>
                  </a:lnTo>
                  <a:lnTo>
                    <a:pt x="162" y="4"/>
                  </a:lnTo>
                  <a:lnTo>
                    <a:pt x="193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483475" y="2784475"/>
              <a:ext cx="642938" cy="204788"/>
            </a:xfrm>
            <a:custGeom>
              <a:avLst/>
              <a:gdLst>
                <a:gd name="T0" fmla="*/ 208 w 405"/>
                <a:gd name="T1" fmla="*/ 0 h 129"/>
                <a:gd name="T2" fmla="*/ 238 w 405"/>
                <a:gd name="T3" fmla="*/ 6 h 129"/>
                <a:gd name="T4" fmla="*/ 269 w 405"/>
                <a:gd name="T5" fmla="*/ 16 h 129"/>
                <a:gd name="T6" fmla="*/ 298 w 405"/>
                <a:gd name="T7" fmla="*/ 29 h 129"/>
                <a:gd name="T8" fmla="*/ 325 w 405"/>
                <a:gd name="T9" fmla="*/ 43 h 129"/>
                <a:gd name="T10" fmla="*/ 348 w 405"/>
                <a:gd name="T11" fmla="*/ 60 h 129"/>
                <a:gd name="T12" fmla="*/ 367 w 405"/>
                <a:gd name="T13" fmla="*/ 75 h 129"/>
                <a:gd name="T14" fmla="*/ 384 w 405"/>
                <a:gd name="T15" fmla="*/ 89 h 129"/>
                <a:gd name="T16" fmla="*/ 396 w 405"/>
                <a:gd name="T17" fmla="*/ 100 h 129"/>
                <a:gd name="T18" fmla="*/ 404 w 405"/>
                <a:gd name="T19" fmla="*/ 108 h 129"/>
                <a:gd name="T20" fmla="*/ 405 w 405"/>
                <a:gd name="T21" fmla="*/ 112 h 129"/>
                <a:gd name="T22" fmla="*/ 373 w 405"/>
                <a:gd name="T23" fmla="*/ 100 h 129"/>
                <a:gd name="T24" fmla="*/ 332 w 405"/>
                <a:gd name="T25" fmla="*/ 95 h 129"/>
                <a:gd name="T26" fmla="*/ 290 w 405"/>
                <a:gd name="T27" fmla="*/ 91 h 129"/>
                <a:gd name="T28" fmla="*/ 246 w 405"/>
                <a:gd name="T29" fmla="*/ 93 h 129"/>
                <a:gd name="T30" fmla="*/ 202 w 405"/>
                <a:gd name="T31" fmla="*/ 95 h 129"/>
                <a:gd name="T32" fmla="*/ 158 w 405"/>
                <a:gd name="T33" fmla="*/ 100 h 129"/>
                <a:gd name="T34" fmla="*/ 115 w 405"/>
                <a:gd name="T35" fmla="*/ 106 h 129"/>
                <a:gd name="T36" fmla="*/ 79 w 405"/>
                <a:gd name="T37" fmla="*/ 112 h 129"/>
                <a:gd name="T38" fmla="*/ 46 w 405"/>
                <a:gd name="T39" fmla="*/ 118 h 129"/>
                <a:gd name="T40" fmla="*/ 23 w 405"/>
                <a:gd name="T41" fmla="*/ 123 h 129"/>
                <a:gd name="T42" fmla="*/ 6 w 405"/>
                <a:gd name="T43" fmla="*/ 127 h 129"/>
                <a:gd name="T44" fmla="*/ 0 w 405"/>
                <a:gd name="T45" fmla="*/ 129 h 129"/>
                <a:gd name="T46" fmla="*/ 35 w 405"/>
                <a:gd name="T47" fmla="*/ 83 h 129"/>
                <a:gd name="T48" fmla="*/ 69 w 405"/>
                <a:gd name="T49" fmla="*/ 48 h 129"/>
                <a:gd name="T50" fmla="*/ 104 w 405"/>
                <a:gd name="T51" fmla="*/ 23 h 129"/>
                <a:gd name="T52" fmla="*/ 138 w 405"/>
                <a:gd name="T53" fmla="*/ 8 h 129"/>
                <a:gd name="T54" fmla="*/ 173 w 405"/>
                <a:gd name="T55" fmla="*/ 0 h 129"/>
                <a:gd name="T56" fmla="*/ 208 w 405"/>
                <a:gd name="T5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5" h="129">
                  <a:moveTo>
                    <a:pt x="208" y="0"/>
                  </a:moveTo>
                  <a:lnTo>
                    <a:pt x="238" y="6"/>
                  </a:lnTo>
                  <a:lnTo>
                    <a:pt x="269" y="16"/>
                  </a:lnTo>
                  <a:lnTo>
                    <a:pt x="298" y="29"/>
                  </a:lnTo>
                  <a:lnTo>
                    <a:pt x="325" y="43"/>
                  </a:lnTo>
                  <a:lnTo>
                    <a:pt x="348" y="60"/>
                  </a:lnTo>
                  <a:lnTo>
                    <a:pt x="367" y="75"/>
                  </a:lnTo>
                  <a:lnTo>
                    <a:pt x="384" y="89"/>
                  </a:lnTo>
                  <a:lnTo>
                    <a:pt x="396" y="100"/>
                  </a:lnTo>
                  <a:lnTo>
                    <a:pt x="404" y="108"/>
                  </a:lnTo>
                  <a:lnTo>
                    <a:pt x="405" y="112"/>
                  </a:lnTo>
                  <a:lnTo>
                    <a:pt x="373" y="100"/>
                  </a:lnTo>
                  <a:lnTo>
                    <a:pt x="332" y="95"/>
                  </a:lnTo>
                  <a:lnTo>
                    <a:pt x="290" y="91"/>
                  </a:lnTo>
                  <a:lnTo>
                    <a:pt x="246" y="93"/>
                  </a:lnTo>
                  <a:lnTo>
                    <a:pt x="202" y="95"/>
                  </a:lnTo>
                  <a:lnTo>
                    <a:pt x="158" y="100"/>
                  </a:lnTo>
                  <a:lnTo>
                    <a:pt x="115" y="106"/>
                  </a:lnTo>
                  <a:lnTo>
                    <a:pt x="79" y="112"/>
                  </a:lnTo>
                  <a:lnTo>
                    <a:pt x="46" y="118"/>
                  </a:lnTo>
                  <a:lnTo>
                    <a:pt x="23" y="123"/>
                  </a:lnTo>
                  <a:lnTo>
                    <a:pt x="6" y="127"/>
                  </a:lnTo>
                  <a:lnTo>
                    <a:pt x="0" y="129"/>
                  </a:lnTo>
                  <a:lnTo>
                    <a:pt x="35" y="83"/>
                  </a:lnTo>
                  <a:lnTo>
                    <a:pt x="69" y="48"/>
                  </a:lnTo>
                  <a:lnTo>
                    <a:pt x="104" y="23"/>
                  </a:lnTo>
                  <a:lnTo>
                    <a:pt x="138" y="8"/>
                  </a:lnTo>
                  <a:lnTo>
                    <a:pt x="173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224713" y="4265613"/>
              <a:ext cx="612775" cy="334963"/>
            </a:xfrm>
            <a:custGeom>
              <a:avLst/>
              <a:gdLst>
                <a:gd name="T0" fmla="*/ 386 w 386"/>
                <a:gd name="T1" fmla="*/ 0 h 211"/>
                <a:gd name="T2" fmla="*/ 351 w 386"/>
                <a:gd name="T3" fmla="*/ 61 h 211"/>
                <a:gd name="T4" fmla="*/ 319 w 386"/>
                <a:gd name="T5" fmla="*/ 111 h 211"/>
                <a:gd name="T6" fmla="*/ 286 w 386"/>
                <a:gd name="T7" fmla="*/ 150 h 211"/>
                <a:gd name="T8" fmla="*/ 253 w 386"/>
                <a:gd name="T9" fmla="*/ 179 h 211"/>
                <a:gd name="T10" fmla="*/ 223 w 386"/>
                <a:gd name="T11" fmla="*/ 196 h 211"/>
                <a:gd name="T12" fmla="*/ 194 w 386"/>
                <a:gd name="T13" fmla="*/ 207 h 211"/>
                <a:gd name="T14" fmla="*/ 165 w 386"/>
                <a:gd name="T15" fmla="*/ 211 h 211"/>
                <a:gd name="T16" fmla="*/ 138 w 386"/>
                <a:gd name="T17" fmla="*/ 207 h 211"/>
                <a:gd name="T18" fmla="*/ 115 w 386"/>
                <a:gd name="T19" fmla="*/ 202 h 211"/>
                <a:gd name="T20" fmla="*/ 92 w 386"/>
                <a:gd name="T21" fmla="*/ 190 h 211"/>
                <a:gd name="T22" fmla="*/ 71 w 386"/>
                <a:gd name="T23" fmla="*/ 175 h 211"/>
                <a:gd name="T24" fmla="*/ 54 w 386"/>
                <a:gd name="T25" fmla="*/ 159 h 211"/>
                <a:gd name="T26" fmla="*/ 36 w 386"/>
                <a:gd name="T27" fmla="*/ 144 h 211"/>
                <a:gd name="T28" fmla="*/ 23 w 386"/>
                <a:gd name="T29" fmla="*/ 129 h 211"/>
                <a:gd name="T30" fmla="*/ 13 w 386"/>
                <a:gd name="T31" fmla="*/ 115 h 211"/>
                <a:gd name="T32" fmla="*/ 6 w 386"/>
                <a:gd name="T33" fmla="*/ 104 h 211"/>
                <a:gd name="T34" fmla="*/ 0 w 386"/>
                <a:gd name="T35" fmla="*/ 96 h 211"/>
                <a:gd name="T36" fmla="*/ 0 w 386"/>
                <a:gd name="T37" fmla="*/ 92 h 211"/>
                <a:gd name="T38" fmla="*/ 40 w 386"/>
                <a:gd name="T39" fmla="*/ 100 h 211"/>
                <a:gd name="T40" fmla="*/ 82 w 386"/>
                <a:gd name="T41" fmla="*/ 102 h 211"/>
                <a:gd name="T42" fmla="*/ 127 w 386"/>
                <a:gd name="T43" fmla="*/ 98 h 211"/>
                <a:gd name="T44" fmla="*/ 171 w 386"/>
                <a:gd name="T45" fmla="*/ 88 h 211"/>
                <a:gd name="T46" fmla="*/ 213 w 386"/>
                <a:gd name="T47" fmla="*/ 77 h 211"/>
                <a:gd name="T48" fmla="*/ 251 w 386"/>
                <a:gd name="T49" fmla="*/ 63 h 211"/>
                <a:gd name="T50" fmla="*/ 288 w 386"/>
                <a:gd name="T51" fmla="*/ 48 h 211"/>
                <a:gd name="T52" fmla="*/ 321 w 386"/>
                <a:gd name="T53" fmla="*/ 34 h 211"/>
                <a:gd name="T54" fmla="*/ 348 w 386"/>
                <a:gd name="T55" fmla="*/ 21 h 211"/>
                <a:gd name="T56" fmla="*/ 369 w 386"/>
                <a:gd name="T57" fmla="*/ 9 h 211"/>
                <a:gd name="T58" fmla="*/ 382 w 386"/>
                <a:gd name="T59" fmla="*/ 4 h 211"/>
                <a:gd name="T60" fmla="*/ 386 w 386"/>
                <a:gd name="T6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6" h="211">
                  <a:moveTo>
                    <a:pt x="386" y="0"/>
                  </a:moveTo>
                  <a:lnTo>
                    <a:pt x="351" y="61"/>
                  </a:lnTo>
                  <a:lnTo>
                    <a:pt x="319" y="111"/>
                  </a:lnTo>
                  <a:lnTo>
                    <a:pt x="286" y="150"/>
                  </a:lnTo>
                  <a:lnTo>
                    <a:pt x="253" y="179"/>
                  </a:lnTo>
                  <a:lnTo>
                    <a:pt x="223" y="196"/>
                  </a:lnTo>
                  <a:lnTo>
                    <a:pt x="194" y="207"/>
                  </a:lnTo>
                  <a:lnTo>
                    <a:pt x="165" y="211"/>
                  </a:lnTo>
                  <a:lnTo>
                    <a:pt x="138" y="207"/>
                  </a:lnTo>
                  <a:lnTo>
                    <a:pt x="115" y="202"/>
                  </a:lnTo>
                  <a:lnTo>
                    <a:pt x="92" y="190"/>
                  </a:lnTo>
                  <a:lnTo>
                    <a:pt x="71" y="175"/>
                  </a:lnTo>
                  <a:lnTo>
                    <a:pt x="54" y="159"/>
                  </a:lnTo>
                  <a:lnTo>
                    <a:pt x="36" y="144"/>
                  </a:lnTo>
                  <a:lnTo>
                    <a:pt x="23" y="129"/>
                  </a:lnTo>
                  <a:lnTo>
                    <a:pt x="13" y="115"/>
                  </a:lnTo>
                  <a:lnTo>
                    <a:pt x="6" y="104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40" y="100"/>
                  </a:lnTo>
                  <a:lnTo>
                    <a:pt x="82" y="102"/>
                  </a:lnTo>
                  <a:lnTo>
                    <a:pt x="127" y="98"/>
                  </a:lnTo>
                  <a:lnTo>
                    <a:pt x="171" y="88"/>
                  </a:lnTo>
                  <a:lnTo>
                    <a:pt x="213" y="77"/>
                  </a:lnTo>
                  <a:lnTo>
                    <a:pt x="251" y="63"/>
                  </a:lnTo>
                  <a:lnTo>
                    <a:pt x="288" y="48"/>
                  </a:lnTo>
                  <a:lnTo>
                    <a:pt x="321" y="34"/>
                  </a:lnTo>
                  <a:lnTo>
                    <a:pt x="348" y="21"/>
                  </a:lnTo>
                  <a:lnTo>
                    <a:pt x="369" y="9"/>
                  </a:lnTo>
                  <a:lnTo>
                    <a:pt x="382" y="4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48388" y="4460875"/>
              <a:ext cx="569913" cy="192088"/>
            </a:xfrm>
            <a:custGeom>
              <a:avLst/>
              <a:gdLst>
                <a:gd name="T0" fmla="*/ 0 w 359"/>
                <a:gd name="T1" fmla="*/ 0 h 121"/>
                <a:gd name="T2" fmla="*/ 3 w 359"/>
                <a:gd name="T3" fmla="*/ 0 h 121"/>
                <a:gd name="T4" fmla="*/ 19 w 359"/>
                <a:gd name="T5" fmla="*/ 4 h 121"/>
                <a:gd name="T6" fmla="*/ 44 w 359"/>
                <a:gd name="T7" fmla="*/ 8 h 121"/>
                <a:gd name="T8" fmla="*/ 75 w 359"/>
                <a:gd name="T9" fmla="*/ 13 h 121"/>
                <a:gd name="T10" fmla="*/ 113 w 359"/>
                <a:gd name="T11" fmla="*/ 17 h 121"/>
                <a:gd name="T12" fmla="*/ 157 w 359"/>
                <a:gd name="T13" fmla="*/ 19 h 121"/>
                <a:gd name="T14" fmla="*/ 203 w 359"/>
                <a:gd name="T15" fmla="*/ 21 h 121"/>
                <a:gd name="T16" fmla="*/ 255 w 359"/>
                <a:gd name="T17" fmla="*/ 17 h 121"/>
                <a:gd name="T18" fmla="*/ 307 w 359"/>
                <a:gd name="T19" fmla="*/ 11 h 121"/>
                <a:gd name="T20" fmla="*/ 359 w 359"/>
                <a:gd name="T21" fmla="*/ 0 h 121"/>
                <a:gd name="T22" fmla="*/ 357 w 359"/>
                <a:gd name="T23" fmla="*/ 4 h 121"/>
                <a:gd name="T24" fmla="*/ 349 w 359"/>
                <a:gd name="T25" fmla="*/ 11 h 121"/>
                <a:gd name="T26" fmla="*/ 338 w 359"/>
                <a:gd name="T27" fmla="*/ 25 h 121"/>
                <a:gd name="T28" fmla="*/ 324 w 359"/>
                <a:gd name="T29" fmla="*/ 38 h 121"/>
                <a:gd name="T30" fmla="*/ 305 w 359"/>
                <a:gd name="T31" fmla="*/ 56 h 121"/>
                <a:gd name="T32" fmla="*/ 284 w 359"/>
                <a:gd name="T33" fmla="*/ 73 h 121"/>
                <a:gd name="T34" fmla="*/ 259 w 359"/>
                <a:gd name="T35" fmla="*/ 88 h 121"/>
                <a:gd name="T36" fmla="*/ 232 w 359"/>
                <a:gd name="T37" fmla="*/ 104 h 121"/>
                <a:gd name="T38" fmla="*/ 205 w 359"/>
                <a:gd name="T39" fmla="*/ 113 h 121"/>
                <a:gd name="T40" fmla="*/ 176 w 359"/>
                <a:gd name="T41" fmla="*/ 121 h 121"/>
                <a:gd name="T42" fmla="*/ 146 w 359"/>
                <a:gd name="T43" fmla="*/ 121 h 121"/>
                <a:gd name="T44" fmla="*/ 115 w 359"/>
                <a:gd name="T45" fmla="*/ 115 h 121"/>
                <a:gd name="T46" fmla="*/ 86 w 359"/>
                <a:gd name="T47" fmla="*/ 102 h 121"/>
                <a:gd name="T48" fmla="*/ 55 w 359"/>
                <a:gd name="T49" fmla="*/ 79 h 121"/>
                <a:gd name="T50" fmla="*/ 27 w 359"/>
                <a:gd name="T51" fmla="*/ 44 h 121"/>
                <a:gd name="T52" fmla="*/ 0 w 359"/>
                <a:gd name="T5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9" h="121">
                  <a:moveTo>
                    <a:pt x="0" y="0"/>
                  </a:moveTo>
                  <a:lnTo>
                    <a:pt x="3" y="0"/>
                  </a:lnTo>
                  <a:lnTo>
                    <a:pt x="19" y="4"/>
                  </a:lnTo>
                  <a:lnTo>
                    <a:pt x="44" y="8"/>
                  </a:lnTo>
                  <a:lnTo>
                    <a:pt x="75" y="13"/>
                  </a:lnTo>
                  <a:lnTo>
                    <a:pt x="113" y="17"/>
                  </a:lnTo>
                  <a:lnTo>
                    <a:pt x="157" y="19"/>
                  </a:lnTo>
                  <a:lnTo>
                    <a:pt x="203" y="21"/>
                  </a:lnTo>
                  <a:lnTo>
                    <a:pt x="255" y="17"/>
                  </a:lnTo>
                  <a:lnTo>
                    <a:pt x="307" y="11"/>
                  </a:lnTo>
                  <a:lnTo>
                    <a:pt x="359" y="0"/>
                  </a:lnTo>
                  <a:lnTo>
                    <a:pt x="357" y="4"/>
                  </a:lnTo>
                  <a:lnTo>
                    <a:pt x="349" y="11"/>
                  </a:lnTo>
                  <a:lnTo>
                    <a:pt x="338" y="25"/>
                  </a:lnTo>
                  <a:lnTo>
                    <a:pt x="324" y="38"/>
                  </a:lnTo>
                  <a:lnTo>
                    <a:pt x="305" y="56"/>
                  </a:lnTo>
                  <a:lnTo>
                    <a:pt x="284" y="73"/>
                  </a:lnTo>
                  <a:lnTo>
                    <a:pt x="259" y="88"/>
                  </a:lnTo>
                  <a:lnTo>
                    <a:pt x="232" y="104"/>
                  </a:lnTo>
                  <a:lnTo>
                    <a:pt x="205" y="113"/>
                  </a:lnTo>
                  <a:lnTo>
                    <a:pt x="176" y="121"/>
                  </a:lnTo>
                  <a:lnTo>
                    <a:pt x="146" y="121"/>
                  </a:lnTo>
                  <a:lnTo>
                    <a:pt x="115" y="115"/>
                  </a:lnTo>
                  <a:lnTo>
                    <a:pt x="86" y="102"/>
                  </a:lnTo>
                  <a:lnTo>
                    <a:pt x="55" y="79"/>
                  </a:lnTo>
                  <a:lnTo>
                    <a:pt x="2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580063" y="3763963"/>
              <a:ext cx="765175" cy="442913"/>
            </a:xfrm>
            <a:custGeom>
              <a:avLst/>
              <a:gdLst>
                <a:gd name="T0" fmla="*/ 475 w 482"/>
                <a:gd name="T1" fmla="*/ 0 h 279"/>
                <a:gd name="T2" fmla="*/ 482 w 482"/>
                <a:gd name="T3" fmla="*/ 49 h 279"/>
                <a:gd name="T4" fmla="*/ 482 w 482"/>
                <a:gd name="T5" fmla="*/ 93 h 279"/>
                <a:gd name="T6" fmla="*/ 475 w 482"/>
                <a:gd name="T7" fmla="*/ 129 h 279"/>
                <a:gd name="T8" fmla="*/ 461 w 482"/>
                <a:gd name="T9" fmla="*/ 162 h 279"/>
                <a:gd name="T10" fmla="*/ 440 w 482"/>
                <a:gd name="T11" fmla="*/ 189 h 279"/>
                <a:gd name="T12" fmla="*/ 417 w 482"/>
                <a:gd name="T13" fmla="*/ 212 h 279"/>
                <a:gd name="T14" fmla="*/ 388 w 482"/>
                <a:gd name="T15" fmla="*/ 231 h 279"/>
                <a:gd name="T16" fmla="*/ 356 w 482"/>
                <a:gd name="T17" fmla="*/ 247 h 279"/>
                <a:gd name="T18" fmla="*/ 323 w 482"/>
                <a:gd name="T19" fmla="*/ 258 h 279"/>
                <a:gd name="T20" fmla="*/ 287 w 482"/>
                <a:gd name="T21" fmla="*/ 268 h 279"/>
                <a:gd name="T22" fmla="*/ 250 w 482"/>
                <a:gd name="T23" fmla="*/ 273 h 279"/>
                <a:gd name="T24" fmla="*/ 212 w 482"/>
                <a:gd name="T25" fmla="*/ 277 h 279"/>
                <a:gd name="T26" fmla="*/ 175 w 482"/>
                <a:gd name="T27" fmla="*/ 279 h 279"/>
                <a:gd name="T28" fmla="*/ 141 w 482"/>
                <a:gd name="T29" fmla="*/ 279 h 279"/>
                <a:gd name="T30" fmla="*/ 108 w 482"/>
                <a:gd name="T31" fmla="*/ 279 h 279"/>
                <a:gd name="T32" fmla="*/ 79 w 482"/>
                <a:gd name="T33" fmla="*/ 277 h 279"/>
                <a:gd name="T34" fmla="*/ 52 w 482"/>
                <a:gd name="T35" fmla="*/ 275 h 279"/>
                <a:gd name="T36" fmla="*/ 31 w 482"/>
                <a:gd name="T37" fmla="*/ 272 h 279"/>
                <a:gd name="T38" fmla="*/ 14 w 482"/>
                <a:gd name="T39" fmla="*/ 270 h 279"/>
                <a:gd name="T40" fmla="*/ 4 w 482"/>
                <a:gd name="T41" fmla="*/ 268 h 279"/>
                <a:gd name="T42" fmla="*/ 0 w 482"/>
                <a:gd name="T43" fmla="*/ 268 h 279"/>
                <a:gd name="T44" fmla="*/ 35 w 482"/>
                <a:gd name="T45" fmla="*/ 224 h 279"/>
                <a:gd name="T46" fmla="*/ 77 w 482"/>
                <a:gd name="T47" fmla="*/ 181 h 279"/>
                <a:gd name="T48" fmla="*/ 121 w 482"/>
                <a:gd name="T49" fmla="*/ 147 h 279"/>
                <a:gd name="T50" fmla="*/ 169 w 482"/>
                <a:gd name="T51" fmla="*/ 116 h 279"/>
                <a:gd name="T52" fmla="*/ 217 w 482"/>
                <a:gd name="T53" fmla="*/ 89 h 279"/>
                <a:gd name="T54" fmla="*/ 267 w 482"/>
                <a:gd name="T55" fmla="*/ 66 h 279"/>
                <a:gd name="T56" fmla="*/ 313 w 482"/>
                <a:gd name="T57" fmla="*/ 47 h 279"/>
                <a:gd name="T58" fmla="*/ 358 w 482"/>
                <a:gd name="T59" fmla="*/ 31 h 279"/>
                <a:gd name="T60" fmla="*/ 396 w 482"/>
                <a:gd name="T61" fmla="*/ 20 h 279"/>
                <a:gd name="T62" fmla="*/ 429 w 482"/>
                <a:gd name="T63" fmla="*/ 10 h 279"/>
                <a:gd name="T64" fmla="*/ 454 w 482"/>
                <a:gd name="T65" fmla="*/ 4 h 279"/>
                <a:gd name="T66" fmla="*/ 469 w 482"/>
                <a:gd name="T67" fmla="*/ 0 h 279"/>
                <a:gd name="T68" fmla="*/ 475 w 482"/>
                <a:gd name="T6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2" h="279">
                  <a:moveTo>
                    <a:pt x="475" y="0"/>
                  </a:moveTo>
                  <a:lnTo>
                    <a:pt x="482" y="49"/>
                  </a:lnTo>
                  <a:lnTo>
                    <a:pt x="482" y="93"/>
                  </a:lnTo>
                  <a:lnTo>
                    <a:pt x="475" y="129"/>
                  </a:lnTo>
                  <a:lnTo>
                    <a:pt x="461" y="162"/>
                  </a:lnTo>
                  <a:lnTo>
                    <a:pt x="440" y="189"/>
                  </a:lnTo>
                  <a:lnTo>
                    <a:pt x="417" y="212"/>
                  </a:lnTo>
                  <a:lnTo>
                    <a:pt x="388" y="231"/>
                  </a:lnTo>
                  <a:lnTo>
                    <a:pt x="356" y="247"/>
                  </a:lnTo>
                  <a:lnTo>
                    <a:pt x="323" y="258"/>
                  </a:lnTo>
                  <a:lnTo>
                    <a:pt x="287" y="268"/>
                  </a:lnTo>
                  <a:lnTo>
                    <a:pt x="250" y="273"/>
                  </a:lnTo>
                  <a:lnTo>
                    <a:pt x="212" y="277"/>
                  </a:lnTo>
                  <a:lnTo>
                    <a:pt x="175" y="279"/>
                  </a:lnTo>
                  <a:lnTo>
                    <a:pt x="141" y="279"/>
                  </a:lnTo>
                  <a:lnTo>
                    <a:pt x="108" y="279"/>
                  </a:lnTo>
                  <a:lnTo>
                    <a:pt x="79" y="277"/>
                  </a:lnTo>
                  <a:lnTo>
                    <a:pt x="52" y="275"/>
                  </a:lnTo>
                  <a:lnTo>
                    <a:pt x="31" y="272"/>
                  </a:lnTo>
                  <a:lnTo>
                    <a:pt x="14" y="270"/>
                  </a:lnTo>
                  <a:lnTo>
                    <a:pt x="4" y="268"/>
                  </a:lnTo>
                  <a:lnTo>
                    <a:pt x="0" y="268"/>
                  </a:lnTo>
                  <a:lnTo>
                    <a:pt x="35" y="224"/>
                  </a:lnTo>
                  <a:lnTo>
                    <a:pt x="77" y="181"/>
                  </a:lnTo>
                  <a:lnTo>
                    <a:pt x="121" y="147"/>
                  </a:lnTo>
                  <a:lnTo>
                    <a:pt x="169" y="116"/>
                  </a:lnTo>
                  <a:lnTo>
                    <a:pt x="217" y="89"/>
                  </a:lnTo>
                  <a:lnTo>
                    <a:pt x="267" y="66"/>
                  </a:lnTo>
                  <a:lnTo>
                    <a:pt x="313" y="47"/>
                  </a:lnTo>
                  <a:lnTo>
                    <a:pt x="358" y="31"/>
                  </a:lnTo>
                  <a:lnTo>
                    <a:pt x="396" y="20"/>
                  </a:lnTo>
                  <a:lnTo>
                    <a:pt x="429" y="10"/>
                  </a:lnTo>
                  <a:lnTo>
                    <a:pt x="454" y="4"/>
                  </a:lnTo>
                  <a:lnTo>
                    <a:pt x="469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83300" y="2897188"/>
              <a:ext cx="790575" cy="541338"/>
            </a:xfrm>
            <a:custGeom>
              <a:avLst/>
              <a:gdLst>
                <a:gd name="T0" fmla="*/ 0 w 498"/>
                <a:gd name="T1" fmla="*/ 0 h 341"/>
                <a:gd name="T2" fmla="*/ 60 w 498"/>
                <a:gd name="T3" fmla="*/ 25 h 341"/>
                <a:gd name="T4" fmla="*/ 119 w 498"/>
                <a:gd name="T5" fmla="*/ 52 h 341"/>
                <a:gd name="T6" fmla="*/ 177 w 498"/>
                <a:gd name="T7" fmla="*/ 79 h 341"/>
                <a:gd name="T8" fmla="*/ 231 w 498"/>
                <a:gd name="T9" fmla="*/ 108 h 341"/>
                <a:gd name="T10" fmla="*/ 281 w 498"/>
                <a:gd name="T11" fmla="*/ 135 h 341"/>
                <a:gd name="T12" fmla="*/ 327 w 498"/>
                <a:gd name="T13" fmla="*/ 160 h 341"/>
                <a:gd name="T14" fmla="*/ 369 w 498"/>
                <a:gd name="T15" fmla="*/ 185 h 341"/>
                <a:gd name="T16" fmla="*/ 408 w 498"/>
                <a:gd name="T17" fmla="*/ 208 h 341"/>
                <a:gd name="T18" fmla="*/ 438 w 498"/>
                <a:gd name="T19" fmla="*/ 227 h 341"/>
                <a:gd name="T20" fmla="*/ 463 w 498"/>
                <a:gd name="T21" fmla="*/ 245 h 341"/>
                <a:gd name="T22" fmla="*/ 482 w 498"/>
                <a:gd name="T23" fmla="*/ 256 h 341"/>
                <a:gd name="T24" fmla="*/ 494 w 498"/>
                <a:gd name="T25" fmla="*/ 264 h 341"/>
                <a:gd name="T26" fmla="*/ 498 w 498"/>
                <a:gd name="T27" fmla="*/ 268 h 341"/>
                <a:gd name="T28" fmla="*/ 446 w 498"/>
                <a:gd name="T29" fmla="*/ 298 h 341"/>
                <a:gd name="T30" fmla="*/ 398 w 498"/>
                <a:gd name="T31" fmla="*/ 322 h 341"/>
                <a:gd name="T32" fmla="*/ 354 w 498"/>
                <a:gd name="T33" fmla="*/ 333 h 341"/>
                <a:gd name="T34" fmla="*/ 312 w 498"/>
                <a:gd name="T35" fmla="*/ 341 h 341"/>
                <a:gd name="T36" fmla="*/ 273 w 498"/>
                <a:gd name="T37" fmla="*/ 337 h 341"/>
                <a:gd name="T38" fmla="*/ 237 w 498"/>
                <a:gd name="T39" fmla="*/ 329 h 341"/>
                <a:gd name="T40" fmla="*/ 204 w 498"/>
                <a:gd name="T41" fmla="*/ 314 h 341"/>
                <a:gd name="T42" fmla="*/ 173 w 498"/>
                <a:gd name="T43" fmla="*/ 295 h 341"/>
                <a:gd name="T44" fmla="*/ 146 w 498"/>
                <a:gd name="T45" fmla="*/ 272 h 341"/>
                <a:gd name="T46" fmla="*/ 121 w 498"/>
                <a:gd name="T47" fmla="*/ 247 h 341"/>
                <a:gd name="T48" fmla="*/ 98 w 498"/>
                <a:gd name="T49" fmla="*/ 218 h 341"/>
                <a:gd name="T50" fmla="*/ 79 w 498"/>
                <a:gd name="T51" fmla="*/ 187 h 341"/>
                <a:gd name="T52" fmla="*/ 62 w 498"/>
                <a:gd name="T53" fmla="*/ 158 h 341"/>
                <a:gd name="T54" fmla="*/ 46 w 498"/>
                <a:gd name="T55" fmla="*/ 127 h 341"/>
                <a:gd name="T56" fmla="*/ 33 w 498"/>
                <a:gd name="T57" fmla="*/ 99 h 341"/>
                <a:gd name="T58" fmla="*/ 23 w 498"/>
                <a:gd name="T59" fmla="*/ 72 h 341"/>
                <a:gd name="T60" fmla="*/ 14 w 498"/>
                <a:gd name="T61" fmla="*/ 49 h 341"/>
                <a:gd name="T62" fmla="*/ 6 w 498"/>
                <a:gd name="T63" fmla="*/ 29 h 341"/>
                <a:gd name="T64" fmla="*/ 2 w 498"/>
                <a:gd name="T65" fmla="*/ 14 h 341"/>
                <a:gd name="T66" fmla="*/ 0 w 498"/>
                <a:gd name="T67" fmla="*/ 4 h 341"/>
                <a:gd name="T68" fmla="*/ 0 w 498"/>
                <a:gd name="T6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8" h="341">
                  <a:moveTo>
                    <a:pt x="0" y="0"/>
                  </a:moveTo>
                  <a:lnTo>
                    <a:pt x="60" y="25"/>
                  </a:lnTo>
                  <a:lnTo>
                    <a:pt x="119" y="52"/>
                  </a:lnTo>
                  <a:lnTo>
                    <a:pt x="177" y="79"/>
                  </a:lnTo>
                  <a:lnTo>
                    <a:pt x="231" y="108"/>
                  </a:lnTo>
                  <a:lnTo>
                    <a:pt x="281" y="135"/>
                  </a:lnTo>
                  <a:lnTo>
                    <a:pt x="327" y="160"/>
                  </a:lnTo>
                  <a:lnTo>
                    <a:pt x="369" y="185"/>
                  </a:lnTo>
                  <a:lnTo>
                    <a:pt x="408" y="208"/>
                  </a:lnTo>
                  <a:lnTo>
                    <a:pt x="438" y="227"/>
                  </a:lnTo>
                  <a:lnTo>
                    <a:pt x="463" y="245"/>
                  </a:lnTo>
                  <a:lnTo>
                    <a:pt x="482" y="256"/>
                  </a:lnTo>
                  <a:lnTo>
                    <a:pt x="494" y="264"/>
                  </a:lnTo>
                  <a:lnTo>
                    <a:pt x="498" y="268"/>
                  </a:lnTo>
                  <a:lnTo>
                    <a:pt x="446" y="298"/>
                  </a:lnTo>
                  <a:lnTo>
                    <a:pt x="398" y="322"/>
                  </a:lnTo>
                  <a:lnTo>
                    <a:pt x="354" y="333"/>
                  </a:lnTo>
                  <a:lnTo>
                    <a:pt x="312" y="341"/>
                  </a:lnTo>
                  <a:lnTo>
                    <a:pt x="273" y="337"/>
                  </a:lnTo>
                  <a:lnTo>
                    <a:pt x="237" y="329"/>
                  </a:lnTo>
                  <a:lnTo>
                    <a:pt x="204" y="314"/>
                  </a:lnTo>
                  <a:lnTo>
                    <a:pt x="173" y="295"/>
                  </a:lnTo>
                  <a:lnTo>
                    <a:pt x="146" y="272"/>
                  </a:lnTo>
                  <a:lnTo>
                    <a:pt x="121" y="247"/>
                  </a:lnTo>
                  <a:lnTo>
                    <a:pt x="98" y="218"/>
                  </a:lnTo>
                  <a:lnTo>
                    <a:pt x="79" y="187"/>
                  </a:lnTo>
                  <a:lnTo>
                    <a:pt x="62" y="158"/>
                  </a:lnTo>
                  <a:lnTo>
                    <a:pt x="46" y="127"/>
                  </a:lnTo>
                  <a:lnTo>
                    <a:pt x="33" y="99"/>
                  </a:lnTo>
                  <a:lnTo>
                    <a:pt x="23" y="72"/>
                  </a:lnTo>
                  <a:lnTo>
                    <a:pt x="14" y="49"/>
                  </a:lnTo>
                  <a:lnTo>
                    <a:pt x="6" y="29"/>
                  </a:lnTo>
                  <a:lnTo>
                    <a:pt x="2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883400" y="2387600"/>
              <a:ext cx="334963" cy="346075"/>
            </a:xfrm>
            <a:custGeom>
              <a:avLst/>
              <a:gdLst>
                <a:gd name="T0" fmla="*/ 5 w 211"/>
                <a:gd name="T1" fmla="*/ 0 h 218"/>
                <a:gd name="T2" fmla="*/ 53 w 211"/>
                <a:gd name="T3" fmla="*/ 25 h 218"/>
                <a:gd name="T4" fmla="*/ 94 w 211"/>
                <a:gd name="T5" fmla="*/ 56 h 218"/>
                <a:gd name="T6" fmla="*/ 128 w 211"/>
                <a:gd name="T7" fmla="*/ 87 h 218"/>
                <a:gd name="T8" fmla="*/ 155 w 211"/>
                <a:gd name="T9" fmla="*/ 120 h 218"/>
                <a:gd name="T10" fmla="*/ 176 w 211"/>
                <a:gd name="T11" fmla="*/ 150 h 218"/>
                <a:gd name="T12" fmla="*/ 192 w 211"/>
                <a:gd name="T13" fmla="*/ 177 h 218"/>
                <a:gd name="T14" fmla="*/ 203 w 211"/>
                <a:gd name="T15" fmla="*/ 198 h 218"/>
                <a:gd name="T16" fmla="*/ 209 w 211"/>
                <a:gd name="T17" fmla="*/ 214 h 218"/>
                <a:gd name="T18" fmla="*/ 211 w 211"/>
                <a:gd name="T19" fmla="*/ 218 h 218"/>
                <a:gd name="T20" fmla="*/ 163 w 211"/>
                <a:gd name="T21" fmla="*/ 214 h 218"/>
                <a:gd name="T22" fmla="*/ 123 w 211"/>
                <a:gd name="T23" fmla="*/ 206 h 218"/>
                <a:gd name="T24" fmla="*/ 88 w 211"/>
                <a:gd name="T25" fmla="*/ 193 h 218"/>
                <a:gd name="T26" fmla="*/ 61 w 211"/>
                <a:gd name="T27" fmla="*/ 177 h 218"/>
                <a:gd name="T28" fmla="*/ 40 w 211"/>
                <a:gd name="T29" fmla="*/ 158 h 218"/>
                <a:gd name="T30" fmla="*/ 25 w 211"/>
                <a:gd name="T31" fmla="*/ 139 h 218"/>
                <a:gd name="T32" fmla="*/ 13 w 211"/>
                <a:gd name="T33" fmla="*/ 118 h 218"/>
                <a:gd name="T34" fmla="*/ 5 w 211"/>
                <a:gd name="T35" fmla="*/ 97 h 218"/>
                <a:gd name="T36" fmla="*/ 2 w 211"/>
                <a:gd name="T37" fmla="*/ 75 h 218"/>
                <a:gd name="T38" fmla="*/ 0 w 211"/>
                <a:gd name="T39" fmla="*/ 56 h 218"/>
                <a:gd name="T40" fmla="*/ 0 w 211"/>
                <a:gd name="T41" fmla="*/ 39 h 218"/>
                <a:gd name="T42" fmla="*/ 2 w 211"/>
                <a:gd name="T43" fmla="*/ 23 h 218"/>
                <a:gd name="T44" fmla="*/ 3 w 211"/>
                <a:gd name="T45" fmla="*/ 12 h 218"/>
                <a:gd name="T46" fmla="*/ 3 w 211"/>
                <a:gd name="T47" fmla="*/ 4 h 218"/>
                <a:gd name="T48" fmla="*/ 5 w 211"/>
                <a:gd name="T4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8">
                  <a:moveTo>
                    <a:pt x="5" y="0"/>
                  </a:moveTo>
                  <a:lnTo>
                    <a:pt x="53" y="25"/>
                  </a:lnTo>
                  <a:lnTo>
                    <a:pt x="94" y="56"/>
                  </a:lnTo>
                  <a:lnTo>
                    <a:pt x="128" y="87"/>
                  </a:lnTo>
                  <a:lnTo>
                    <a:pt x="155" y="120"/>
                  </a:lnTo>
                  <a:lnTo>
                    <a:pt x="176" y="150"/>
                  </a:lnTo>
                  <a:lnTo>
                    <a:pt x="192" y="177"/>
                  </a:lnTo>
                  <a:lnTo>
                    <a:pt x="203" y="198"/>
                  </a:lnTo>
                  <a:lnTo>
                    <a:pt x="209" y="214"/>
                  </a:lnTo>
                  <a:lnTo>
                    <a:pt x="211" y="218"/>
                  </a:lnTo>
                  <a:lnTo>
                    <a:pt x="163" y="214"/>
                  </a:lnTo>
                  <a:lnTo>
                    <a:pt x="123" y="206"/>
                  </a:lnTo>
                  <a:lnTo>
                    <a:pt x="88" y="193"/>
                  </a:lnTo>
                  <a:lnTo>
                    <a:pt x="61" y="177"/>
                  </a:lnTo>
                  <a:lnTo>
                    <a:pt x="40" y="158"/>
                  </a:lnTo>
                  <a:lnTo>
                    <a:pt x="25" y="139"/>
                  </a:lnTo>
                  <a:lnTo>
                    <a:pt x="13" y="118"/>
                  </a:lnTo>
                  <a:lnTo>
                    <a:pt x="5" y="97"/>
                  </a:lnTo>
                  <a:lnTo>
                    <a:pt x="2" y="75"/>
                  </a:lnTo>
                  <a:lnTo>
                    <a:pt x="0" y="56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3" y="12"/>
                  </a:lnTo>
                  <a:lnTo>
                    <a:pt x="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90734" y="2746442"/>
            <a:ext cx="1207356" cy="1486468"/>
            <a:chOff x="3629025" y="3538538"/>
            <a:chExt cx="1497013" cy="1843088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29025" y="3538538"/>
              <a:ext cx="1497013" cy="1843088"/>
            </a:xfrm>
            <a:custGeom>
              <a:avLst/>
              <a:gdLst>
                <a:gd name="T0" fmla="*/ 745 w 943"/>
                <a:gd name="T1" fmla="*/ 48 h 1161"/>
                <a:gd name="T2" fmla="*/ 703 w 943"/>
                <a:gd name="T3" fmla="*/ 164 h 1161"/>
                <a:gd name="T4" fmla="*/ 634 w 943"/>
                <a:gd name="T5" fmla="*/ 192 h 1161"/>
                <a:gd name="T6" fmla="*/ 553 w 943"/>
                <a:gd name="T7" fmla="*/ 219 h 1161"/>
                <a:gd name="T8" fmla="*/ 509 w 943"/>
                <a:gd name="T9" fmla="*/ 296 h 1161"/>
                <a:gd name="T10" fmla="*/ 513 w 943"/>
                <a:gd name="T11" fmla="*/ 348 h 1161"/>
                <a:gd name="T12" fmla="*/ 557 w 943"/>
                <a:gd name="T13" fmla="*/ 473 h 1161"/>
                <a:gd name="T14" fmla="*/ 663 w 943"/>
                <a:gd name="T15" fmla="*/ 406 h 1161"/>
                <a:gd name="T16" fmla="*/ 751 w 943"/>
                <a:gd name="T17" fmla="*/ 258 h 1161"/>
                <a:gd name="T18" fmla="*/ 847 w 943"/>
                <a:gd name="T19" fmla="*/ 231 h 1161"/>
                <a:gd name="T20" fmla="*/ 922 w 943"/>
                <a:gd name="T21" fmla="*/ 256 h 1161"/>
                <a:gd name="T22" fmla="*/ 933 w 943"/>
                <a:gd name="T23" fmla="*/ 317 h 1161"/>
                <a:gd name="T24" fmla="*/ 862 w 943"/>
                <a:gd name="T25" fmla="*/ 433 h 1161"/>
                <a:gd name="T26" fmla="*/ 764 w 943"/>
                <a:gd name="T27" fmla="*/ 460 h 1161"/>
                <a:gd name="T28" fmla="*/ 693 w 943"/>
                <a:gd name="T29" fmla="*/ 448 h 1161"/>
                <a:gd name="T30" fmla="*/ 636 w 943"/>
                <a:gd name="T31" fmla="*/ 444 h 1161"/>
                <a:gd name="T32" fmla="*/ 553 w 943"/>
                <a:gd name="T33" fmla="*/ 527 h 1161"/>
                <a:gd name="T34" fmla="*/ 545 w 943"/>
                <a:gd name="T35" fmla="*/ 869 h 1161"/>
                <a:gd name="T36" fmla="*/ 505 w 943"/>
                <a:gd name="T37" fmla="*/ 1161 h 1161"/>
                <a:gd name="T38" fmla="*/ 503 w 943"/>
                <a:gd name="T39" fmla="*/ 835 h 1161"/>
                <a:gd name="T40" fmla="*/ 468 w 943"/>
                <a:gd name="T41" fmla="*/ 737 h 1161"/>
                <a:gd name="T42" fmla="*/ 346 w 943"/>
                <a:gd name="T43" fmla="*/ 719 h 1161"/>
                <a:gd name="T44" fmla="*/ 188 w 943"/>
                <a:gd name="T45" fmla="*/ 788 h 1161"/>
                <a:gd name="T46" fmla="*/ 80 w 943"/>
                <a:gd name="T47" fmla="*/ 758 h 1161"/>
                <a:gd name="T48" fmla="*/ 19 w 943"/>
                <a:gd name="T49" fmla="*/ 692 h 1161"/>
                <a:gd name="T50" fmla="*/ 0 w 943"/>
                <a:gd name="T51" fmla="*/ 656 h 1161"/>
                <a:gd name="T52" fmla="*/ 155 w 943"/>
                <a:gd name="T53" fmla="*/ 533 h 1161"/>
                <a:gd name="T54" fmla="*/ 286 w 943"/>
                <a:gd name="T55" fmla="*/ 546 h 1161"/>
                <a:gd name="T56" fmla="*/ 372 w 943"/>
                <a:gd name="T57" fmla="*/ 608 h 1161"/>
                <a:gd name="T58" fmla="*/ 394 w 943"/>
                <a:gd name="T59" fmla="*/ 639 h 1161"/>
                <a:gd name="T60" fmla="*/ 499 w 943"/>
                <a:gd name="T61" fmla="*/ 710 h 1161"/>
                <a:gd name="T62" fmla="*/ 497 w 943"/>
                <a:gd name="T63" fmla="*/ 465 h 1161"/>
                <a:gd name="T64" fmla="*/ 430 w 943"/>
                <a:gd name="T65" fmla="*/ 358 h 1161"/>
                <a:gd name="T66" fmla="*/ 298 w 943"/>
                <a:gd name="T67" fmla="*/ 421 h 1161"/>
                <a:gd name="T68" fmla="*/ 184 w 943"/>
                <a:gd name="T69" fmla="*/ 398 h 1161"/>
                <a:gd name="T70" fmla="*/ 107 w 943"/>
                <a:gd name="T71" fmla="*/ 317 h 1161"/>
                <a:gd name="T72" fmla="*/ 80 w 943"/>
                <a:gd name="T73" fmla="*/ 271 h 1161"/>
                <a:gd name="T74" fmla="*/ 232 w 943"/>
                <a:gd name="T75" fmla="*/ 214 h 1161"/>
                <a:gd name="T76" fmla="*/ 347 w 943"/>
                <a:gd name="T77" fmla="*/ 267 h 1161"/>
                <a:gd name="T78" fmla="*/ 426 w 943"/>
                <a:gd name="T79" fmla="*/ 327 h 1161"/>
                <a:gd name="T80" fmla="*/ 465 w 943"/>
                <a:gd name="T81" fmla="*/ 321 h 1161"/>
                <a:gd name="T82" fmla="*/ 426 w 943"/>
                <a:gd name="T83" fmla="*/ 187 h 1161"/>
                <a:gd name="T84" fmla="*/ 340 w 943"/>
                <a:gd name="T85" fmla="*/ 94 h 1161"/>
                <a:gd name="T86" fmla="*/ 286 w 943"/>
                <a:gd name="T87" fmla="*/ 37 h 1161"/>
                <a:gd name="T88" fmla="*/ 319 w 943"/>
                <a:gd name="T89" fmla="*/ 6 h 1161"/>
                <a:gd name="T90" fmla="*/ 411 w 943"/>
                <a:gd name="T91" fmla="*/ 12 h 1161"/>
                <a:gd name="T92" fmla="*/ 428 w 943"/>
                <a:gd name="T93" fmla="*/ 60 h 1161"/>
                <a:gd name="T94" fmla="*/ 417 w 943"/>
                <a:gd name="T95" fmla="*/ 104 h 1161"/>
                <a:gd name="T96" fmla="*/ 453 w 943"/>
                <a:gd name="T97" fmla="*/ 79 h 1161"/>
                <a:gd name="T98" fmla="*/ 482 w 943"/>
                <a:gd name="T99" fmla="*/ 100 h 1161"/>
                <a:gd name="T100" fmla="*/ 465 w 943"/>
                <a:gd name="T101" fmla="*/ 217 h 1161"/>
                <a:gd name="T102" fmla="*/ 486 w 943"/>
                <a:gd name="T103" fmla="*/ 277 h 1161"/>
                <a:gd name="T104" fmla="*/ 549 w 943"/>
                <a:gd name="T105" fmla="*/ 187 h 1161"/>
                <a:gd name="T106" fmla="*/ 595 w 943"/>
                <a:gd name="T107" fmla="*/ 69 h 1161"/>
                <a:gd name="T108" fmla="*/ 666 w 943"/>
                <a:gd name="T109" fmla="*/ 10 h 1161"/>
                <a:gd name="T110" fmla="*/ 734 w 943"/>
                <a:gd name="T11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43" h="1161">
                  <a:moveTo>
                    <a:pt x="734" y="0"/>
                  </a:moveTo>
                  <a:lnTo>
                    <a:pt x="743" y="0"/>
                  </a:lnTo>
                  <a:lnTo>
                    <a:pt x="745" y="0"/>
                  </a:lnTo>
                  <a:lnTo>
                    <a:pt x="745" y="48"/>
                  </a:lnTo>
                  <a:lnTo>
                    <a:pt x="741" y="89"/>
                  </a:lnTo>
                  <a:lnTo>
                    <a:pt x="732" y="121"/>
                  </a:lnTo>
                  <a:lnTo>
                    <a:pt x="718" y="144"/>
                  </a:lnTo>
                  <a:lnTo>
                    <a:pt x="703" y="164"/>
                  </a:lnTo>
                  <a:lnTo>
                    <a:pt x="688" y="177"/>
                  </a:lnTo>
                  <a:lnTo>
                    <a:pt x="668" y="187"/>
                  </a:lnTo>
                  <a:lnTo>
                    <a:pt x="651" y="191"/>
                  </a:lnTo>
                  <a:lnTo>
                    <a:pt x="634" y="192"/>
                  </a:lnTo>
                  <a:lnTo>
                    <a:pt x="616" y="192"/>
                  </a:lnTo>
                  <a:lnTo>
                    <a:pt x="603" y="191"/>
                  </a:lnTo>
                  <a:lnTo>
                    <a:pt x="574" y="202"/>
                  </a:lnTo>
                  <a:lnTo>
                    <a:pt x="553" y="219"/>
                  </a:lnTo>
                  <a:lnTo>
                    <a:pt x="536" y="239"/>
                  </a:lnTo>
                  <a:lnTo>
                    <a:pt x="522" y="260"/>
                  </a:lnTo>
                  <a:lnTo>
                    <a:pt x="515" y="279"/>
                  </a:lnTo>
                  <a:lnTo>
                    <a:pt x="509" y="296"/>
                  </a:lnTo>
                  <a:lnTo>
                    <a:pt x="505" y="308"/>
                  </a:lnTo>
                  <a:lnTo>
                    <a:pt x="505" y="312"/>
                  </a:lnTo>
                  <a:lnTo>
                    <a:pt x="505" y="312"/>
                  </a:lnTo>
                  <a:lnTo>
                    <a:pt x="513" y="348"/>
                  </a:lnTo>
                  <a:lnTo>
                    <a:pt x="524" y="392"/>
                  </a:lnTo>
                  <a:lnTo>
                    <a:pt x="534" y="442"/>
                  </a:lnTo>
                  <a:lnTo>
                    <a:pt x="541" y="494"/>
                  </a:lnTo>
                  <a:lnTo>
                    <a:pt x="557" y="473"/>
                  </a:lnTo>
                  <a:lnTo>
                    <a:pt x="576" y="454"/>
                  </a:lnTo>
                  <a:lnTo>
                    <a:pt x="599" y="435"/>
                  </a:lnTo>
                  <a:lnTo>
                    <a:pt x="628" y="419"/>
                  </a:lnTo>
                  <a:lnTo>
                    <a:pt x="663" y="406"/>
                  </a:lnTo>
                  <a:lnTo>
                    <a:pt x="682" y="354"/>
                  </a:lnTo>
                  <a:lnTo>
                    <a:pt x="703" y="314"/>
                  </a:lnTo>
                  <a:lnTo>
                    <a:pt x="726" y="281"/>
                  </a:lnTo>
                  <a:lnTo>
                    <a:pt x="751" y="258"/>
                  </a:lnTo>
                  <a:lnTo>
                    <a:pt x="774" y="242"/>
                  </a:lnTo>
                  <a:lnTo>
                    <a:pt x="799" y="233"/>
                  </a:lnTo>
                  <a:lnTo>
                    <a:pt x="824" y="229"/>
                  </a:lnTo>
                  <a:lnTo>
                    <a:pt x="847" y="231"/>
                  </a:lnTo>
                  <a:lnTo>
                    <a:pt x="870" y="235"/>
                  </a:lnTo>
                  <a:lnTo>
                    <a:pt x="889" y="241"/>
                  </a:lnTo>
                  <a:lnTo>
                    <a:pt x="907" y="248"/>
                  </a:lnTo>
                  <a:lnTo>
                    <a:pt x="922" y="256"/>
                  </a:lnTo>
                  <a:lnTo>
                    <a:pt x="933" y="262"/>
                  </a:lnTo>
                  <a:lnTo>
                    <a:pt x="939" y="266"/>
                  </a:lnTo>
                  <a:lnTo>
                    <a:pt x="943" y="267"/>
                  </a:lnTo>
                  <a:lnTo>
                    <a:pt x="933" y="317"/>
                  </a:lnTo>
                  <a:lnTo>
                    <a:pt x="920" y="358"/>
                  </a:lnTo>
                  <a:lnTo>
                    <a:pt x="905" y="391"/>
                  </a:lnTo>
                  <a:lnTo>
                    <a:pt x="883" y="415"/>
                  </a:lnTo>
                  <a:lnTo>
                    <a:pt x="862" y="433"/>
                  </a:lnTo>
                  <a:lnTo>
                    <a:pt x="837" y="446"/>
                  </a:lnTo>
                  <a:lnTo>
                    <a:pt x="812" y="454"/>
                  </a:lnTo>
                  <a:lnTo>
                    <a:pt x="789" y="458"/>
                  </a:lnTo>
                  <a:lnTo>
                    <a:pt x="764" y="460"/>
                  </a:lnTo>
                  <a:lnTo>
                    <a:pt x="743" y="458"/>
                  </a:lnTo>
                  <a:lnTo>
                    <a:pt x="722" y="454"/>
                  </a:lnTo>
                  <a:lnTo>
                    <a:pt x="705" y="452"/>
                  </a:lnTo>
                  <a:lnTo>
                    <a:pt x="693" y="448"/>
                  </a:lnTo>
                  <a:lnTo>
                    <a:pt x="684" y="444"/>
                  </a:lnTo>
                  <a:lnTo>
                    <a:pt x="682" y="444"/>
                  </a:lnTo>
                  <a:lnTo>
                    <a:pt x="674" y="431"/>
                  </a:lnTo>
                  <a:lnTo>
                    <a:pt x="636" y="444"/>
                  </a:lnTo>
                  <a:lnTo>
                    <a:pt x="607" y="462"/>
                  </a:lnTo>
                  <a:lnTo>
                    <a:pt x="582" y="483"/>
                  </a:lnTo>
                  <a:lnTo>
                    <a:pt x="565" y="506"/>
                  </a:lnTo>
                  <a:lnTo>
                    <a:pt x="553" y="527"/>
                  </a:lnTo>
                  <a:lnTo>
                    <a:pt x="545" y="544"/>
                  </a:lnTo>
                  <a:lnTo>
                    <a:pt x="545" y="565"/>
                  </a:lnTo>
                  <a:lnTo>
                    <a:pt x="545" y="856"/>
                  </a:lnTo>
                  <a:lnTo>
                    <a:pt x="545" y="869"/>
                  </a:lnTo>
                  <a:lnTo>
                    <a:pt x="545" y="879"/>
                  </a:lnTo>
                  <a:lnTo>
                    <a:pt x="545" y="885"/>
                  </a:lnTo>
                  <a:lnTo>
                    <a:pt x="561" y="1161"/>
                  </a:lnTo>
                  <a:lnTo>
                    <a:pt x="505" y="1161"/>
                  </a:lnTo>
                  <a:lnTo>
                    <a:pt x="505" y="863"/>
                  </a:lnTo>
                  <a:lnTo>
                    <a:pt x="505" y="863"/>
                  </a:lnTo>
                  <a:lnTo>
                    <a:pt x="505" y="856"/>
                  </a:lnTo>
                  <a:lnTo>
                    <a:pt x="503" y="835"/>
                  </a:lnTo>
                  <a:lnTo>
                    <a:pt x="499" y="812"/>
                  </a:lnTo>
                  <a:lnTo>
                    <a:pt x="493" y="787"/>
                  </a:lnTo>
                  <a:lnTo>
                    <a:pt x="482" y="762"/>
                  </a:lnTo>
                  <a:lnTo>
                    <a:pt x="468" y="737"/>
                  </a:lnTo>
                  <a:lnTo>
                    <a:pt x="449" y="713"/>
                  </a:lnTo>
                  <a:lnTo>
                    <a:pt x="424" y="694"/>
                  </a:lnTo>
                  <a:lnTo>
                    <a:pt x="392" y="679"/>
                  </a:lnTo>
                  <a:lnTo>
                    <a:pt x="346" y="719"/>
                  </a:lnTo>
                  <a:lnTo>
                    <a:pt x="301" y="750"/>
                  </a:lnTo>
                  <a:lnTo>
                    <a:pt x="259" y="771"/>
                  </a:lnTo>
                  <a:lnTo>
                    <a:pt x="223" y="783"/>
                  </a:lnTo>
                  <a:lnTo>
                    <a:pt x="188" y="788"/>
                  </a:lnTo>
                  <a:lnTo>
                    <a:pt x="157" y="788"/>
                  </a:lnTo>
                  <a:lnTo>
                    <a:pt x="128" y="783"/>
                  </a:lnTo>
                  <a:lnTo>
                    <a:pt x="103" y="771"/>
                  </a:lnTo>
                  <a:lnTo>
                    <a:pt x="80" y="758"/>
                  </a:lnTo>
                  <a:lnTo>
                    <a:pt x="61" y="742"/>
                  </a:lnTo>
                  <a:lnTo>
                    <a:pt x="44" y="725"/>
                  </a:lnTo>
                  <a:lnTo>
                    <a:pt x="30" y="708"/>
                  </a:lnTo>
                  <a:lnTo>
                    <a:pt x="19" y="692"/>
                  </a:lnTo>
                  <a:lnTo>
                    <a:pt x="11" y="677"/>
                  </a:lnTo>
                  <a:lnTo>
                    <a:pt x="5" y="665"/>
                  </a:lnTo>
                  <a:lnTo>
                    <a:pt x="2" y="658"/>
                  </a:lnTo>
                  <a:lnTo>
                    <a:pt x="0" y="656"/>
                  </a:lnTo>
                  <a:lnTo>
                    <a:pt x="40" y="608"/>
                  </a:lnTo>
                  <a:lnTo>
                    <a:pt x="80" y="573"/>
                  </a:lnTo>
                  <a:lnTo>
                    <a:pt x="119" y="548"/>
                  </a:lnTo>
                  <a:lnTo>
                    <a:pt x="155" y="533"/>
                  </a:lnTo>
                  <a:lnTo>
                    <a:pt x="192" y="527"/>
                  </a:lnTo>
                  <a:lnTo>
                    <a:pt x="224" y="529"/>
                  </a:lnTo>
                  <a:lnTo>
                    <a:pt x="257" y="535"/>
                  </a:lnTo>
                  <a:lnTo>
                    <a:pt x="286" y="546"/>
                  </a:lnTo>
                  <a:lnTo>
                    <a:pt x="313" y="560"/>
                  </a:lnTo>
                  <a:lnTo>
                    <a:pt x="336" y="577"/>
                  </a:lnTo>
                  <a:lnTo>
                    <a:pt x="357" y="592"/>
                  </a:lnTo>
                  <a:lnTo>
                    <a:pt x="372" y="608"/>
                  </a:lnTo>
                  <a:lnTo>
                    <a:pt x="384" y="619"/>
                  </a:lnTo>
                  <a:lnTo>
                    <a:pt x="392" y="627"/>
                  </a:lnTo>
                  <a:lnTo>
                    <a:pt x="394" y="631"/>
                  </a:lnTo>
                  <a:lnTo>
                    <a:pt x="394" y="639"/>
                  </a:lnTo>
                  <a:lnTo>
                    <a:pt x="430" y="652"/>
                  </a:lnTo>
                  <a:lnTo>
                    <a:pt x="463" y="673"/>
                  </a:lnTo>
                  <a:lnTo>
                    <a:pt x="492" y="700"/>
                  </a:lnTo>
                  <a:lnTo>
                    <a:pt x="499" y="710"/>
                  </a:lnTo>
                  <a:lnTo>
                    <a:pt x="505" y="721"/>
                  </a:lnTo>
                  <a:lnTo>
                    <a:pt x="505" y="565"/>
                  </a:lnTo>
                  <a:lnTo>
                    <a:pt x="503" y="515"/>
                  </a:lnTo>
                  <a:lnTo>
                    <a:pt x="497" y="465"/>
                  </a:lnTo>
                  <a:lnTo>
                    <a:pt x="488" y="414"/>
                  </a:lnTo>
                  <a:lnTo>
                    <a:pt x="472" y="394"/>
                  </a:lnTo>
                  <a:lnTo>
                    <a:pt x="453" y="375"/>
                  </a:lnTo>
                  <a:lnTo>
                    <a:pt x="430" y="358"/>
                  </a:lnTo>
                  <a:lnTo>
                    <a:pt x="401" y="348"/>
                  </a:lnTo>
                  <a:lnTo>
                    <a:pt x="365" y="383"/>
                  </a:lnTo>
                  <a:lnTo>
                    <a:pt x="330" y="408"/>
                  </a:lnTo>
                  <a:lnTo>
                    <a:pt x="298" y="421"/>
                  </a:lnTo>
                  <a:lnTo>
                    <a:pt x="265" y="425"/>
                  </a:lnTo>
                  <a:lnTo>
                    <a:pt x="236" y="421"/>
                  </a:lnTo>
                  <a:lnTo>
                    <a:pt x="209" y="412"/>
                  </a:lnTo>
                  <a:lnTo>
                    <a:pt x="184" y="398"/>
                  </a:lnTo>
                  <a:lnTo>
                    <a:pt x="161" y="379"/>
                  </a:lnTo>
                  <a:lnTo>
                    <a:pt x="140" y="360"/>
                  </a:lnTo>
                  <a:lnTo>
                    <a:pt x="123" y="339"/>
                  </a:lnTo>
                  <a:lnTo>
                    <a:pt x="107" y="317"/>
                  </a:lnTo>
                  <a:lnTo>
                    <a:pt x="96" y="300"/>
                  </a:lnTo>
                  <a:lnTo>
                    <a:pt x="88" y="285"/>
                  </a:lnTo>
                  <a:lnTo>
                    <a:pt x="82" y="275"/>
                  </a:lnTo>
                  <a:lnTo>
                    <a:pt x="80" y="271"/>
                  </a:lnTo>
                  <a:lnTo>
                    <a:pt x="121" y="241"/>
                  </a:lnTo>
                  <a:lnTo>
                    <a:pt x="159" y="221"/>
                  </a:lnTo>
                  <a:lnTo>
                    <a:pt x="198" y="212"/>
                  </a:lnTo>
                  <a:lnTo>
                    <a:pt x="232" y="214"/>
                  </a:lnTo>
                  <a:lnTo>
                    <a:pt x="265" y="219"/>
                  </a:lnTo>
                  <a:lnTo>
                    <a:pt x="296" y="233"/>
                  </a:lnTo>
                  <a:lnTo>
                    <a:pt x="322" y="248"/>
                  </a:lnTo>
                  <a:lnTo>
                    <a:pt x="347" y="267"/>
                  </a:lnTo>
                  <a:lnTo>
                    <a:pt x="367" y="287"/>
                  </a:lnTo>
                  <a:lnTo>
                    <a:pt x="384" y="304"/>
                  </a:lnTo>
                  <a:lnTo>
                    <a:pt x="397" y="321"/>
                  </a:lnTo>
                  <a:lnTo>
                    <a:pt x="426" y="327"/>
                  </a:lnTo>
                  <a:lnTo>
                    <a:pt x="453" y="341"/>
                  </a:lnTo>
                  <a:lnTo>
                    <a:pt x="474" y="356"/>
                  </a:lnTo>
                  <a:lnTo>
                    <a:pt x="470" y="342"/>
                  </a:lnTo>
                  <a:lnTo>
                    <a:pt x="465" y="321"/>
                  </a:lnTo>
                  <a:lnTo>
                    <a:pt x="457" y="294"/>
                  </a:lnTo>
                  <a:lnTo>
                    <a:pt x="447" y="262"/>
                  </a:lnTo>
                  <a:lnTo>
                    <a:pt x="438" y="225"/>
                  </a:lnTo>
                  <a:lnTo>
                    <a:pt x="426" y="187"/>
                  </a:lnTo>
                  <a:lnTo>
                    <a:pt x="413" y="148"/>
                  </a:lnTo>
                  <a:lnTo>
                    <a:pt x="401" y="112"/>
                  </a:lnTo>
                  <a:lnTo>
                    <a:pt x="367" y="106"/>
                  </a:lnTo>
                  <a:lnTo>
                    <a:pt x="340" y="94"/>
                  </a:lnTo>
                  <a:lnTo>
                    <a:pt x="319" y="83"/>
                  </a:lnTo>
                  <a:lnTo>
                    <a:pt x="303" y="68"/>
                  </a:lnTo>
                  <a:lnTo>
                    <a:pt x="294" y="52"/>
                  </a:lnTo>
                  <a:lnTo>
                    <a:pt x="286" y="37"/>
                  </a:lnTo>
                  <a:lnTo>
                    <a:pt x="282" y="25"/>
                  </a:lnTo>
                  <a:lnTo>
                    <a:pt x="280" y="18"/>
                  </a:lnTo>
                  <a:lnTo>
                    <a:pt x="280" y="14"/>
                  </a:lnTo>
                  <a:lnTo>
                    <a:pt x="319" y="6"/>
                  </a:lnTo>
                  <a:lnTo>
                    <a:pt x="351" y="0"/>
                  </a:lnTo>
                  <a:lnTo>
                    <a:pt x="376" y="0"/>
                  </a:lnTo>
                  <a:lnTo>
                    <a:pt x="395" y="4"/>
                  </a:lnTo>
                  <a:lnTo>
                    <a:pt x="411" y="12"/>
                  </a:lnTo>
                  <a:lnTo>
                    <a:pt x="420" y="21"/>
                  </a:lnTo>
                  <a:lnTo>
                    <a:pt x="426" y="33"/>
                  </a:lnTo>
                  <a:lnTo>
                    <a:pt x="428" y="46"/>
                  </a:lnTo>
                  <a:lnTo>
                    <a:pt x="428" y="60"/>
                  </a:lnTo>
                  <a:lnTo>
                    <a:pt x="426" y="73"/>
                  </a:lnTo>
                  <a:lnTo>
                    <a:pt x="422" y="85"/>
                  </a:lnTo>
                  <a:lnTo>
                    <a:pt x="420" y="96"/>
                  </a:lnTo>
                  <a:lnTo>
                    <a:pt x="417" y="104"/>
                  </a:lnTo>
                  <a:lnTo>
                    <a:pt x="434" y="142"/>
                  </a:lnTo>
                  <a:lnTo>
                    <a:pt x="434" y="123"/>
                  </a:lnTo>
                  <a:lnTo>
                    <a:pt x="442" y="102"/>
                  </a:lnTo>
                  <a:lnTo>
                    <a:pt x="453" y="79"/>
                  </a:lnTo>
                  <a:lnTo>
                    <a:pt x="474" y="56"/>
                  </a:lnTo>
                  <a:lnTo>
                    <a:pt x="476" y="62"/>
                  </a:lnTo>
                  <a:lnTo>
                    <a:pt x="478" y="77"/>
                  </a:lnTo>
                  <a:lnTo>
                    <a:pt x="482" y="100"/>
                  </a:lnTo>
                  <a:lnTo>
                    <a:pt x="484" y="129"/>
                  </a:lnTo>
                  <a:lnTo>
                    <a:pt x="482" y="158"/>
                  </a:lnTo>
                  <a:lnTo>
                    <a:pt x="476" y="189"/>
                  </a:lnTo>
                  <a:lnTo>
                    <a:pt x="465" y="217"/>
                  </a:lnTo>
                  <a:lnTo>
                    <a:pt x="463" y="219"/>
                  </a:lnTo>
                  <a:lnTo>
                    <a:pt x="474" y="250"/>
                  </a:lnTo>
                  <a:lnTo>
                    <a:pt x="486" y="277"/>
                  </a:lnTo>
                  <a:lnTo>
                    <a:pt x="486" y="277"/>
                  </a:lnTo>
                  <a:lnTo>
                    <a:pt x="495" y="256"/>
                  </a:lnTo>
                  <a:lnTo>
                    <a:pt x="507" y="231"/>
                  </a:lnTo>
                  <a:lnTo>
                    <a:pt x="526" y="208"/>
                  </a:lnTo>
                  <a:lnTo>
                    <a:pt x="549" y="187"/>
                  </a:lnTo>
                  <a:lnTo>
                    <a:pt x="580" y="171"/>
                  </a:lnTo>
                  <a:lnTo>
                    <a:pt x="578" y="131"/>
                  </a:lnTo>
                  <a:lnTo>
                    <a:pt x="584" y="96"/>
                  </a:lnTo>
                  <a:lnTo>
                    <a:pt x="595" y="69"/>
                  </a:lnTo>
                  <a:lnTo>
                    <a:pt x="609" y="48"/>
                  </a:lnTo>
                  <a:lnTo>
                    <a:pt x="628" y="31"/>
                  </a:lnTo>
                  <a:lnTo>
                    <a:pt x="647" y="19"/>
                  </a:lnTo>
                  <a:lnTo>
                    <a:pt x="666" y="10"/>
                  </a:lnTo>
                  <a:lnTo>
                    <a:pt x="686" y="4"/>
                  </a:lnTo>
                  <a:lnTo>
                    <a:pt x="705" y="2"/>
                  </a:lnTo>
                  <a:lnTo>
                    <a:pt x="720" y="0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699000" y="3962400"/>
              <a:ext cx="427038" cy="312738"/>
            </a:xfrm>
            <a:custGeom>
              <a:avLst/>
              <a:gdLst>
                <a:gd name="T0" fmla="*/ 269 w 269"/>
                <a:gd name="T1" fmla="*/ 0 h 197"/>
                <a:gd name="T2" fmla="*/ 267 w 269"/>
                <a:gd name="T3" fmla="*/ 4 h 197"/>
                <a:gd name="T4" fmla="*/ 267 w 269"/>
                <a:gd name="T5" fmla="*/ 14 h 197"/>
                <a:gd name="T6" fmla="*/ 265 w 269"/>
                <a:gd name="T7" fmla="*/ 27 h 197"/>
                <a:gd name="T8" fmla="*/ 261 w 269"/>
                <a:gd name="T9" fmla="*/ 45 h 197"/>
                <a:gd name="T10" fmla="*/ 256 w 269"/>
                <a:gd name="T11" fmla="*/ 64 h 197"/>
                <a:gd name="T12" fmla="*/ 248 w 269"/>
                <a:gd name="T13" fmla="*/ 87 h 197"/>
                <a:gd name="T14" fmla="*/ 238 w 269"/>
                <a:gd name="T15" fmla="*/ 108 h 197"/>
                <a:gd name="T16" fmla="*/ 227 w 269"/>
                <a:gd name="T17" fmla="*/ 131 h 197"/>
                <a:gd name="T18" fmla="*/ 211 w 269"/>
                <a:gd name="T19" fmla="*/ 150 h 197"/>
                <a:gd name="T20" fmla="*/ 194 w 269"/>
                <a:gd name="T21" fmla="*/ 168 h 197"/>
                <a:gd name="T22" fmla="*/ 171 w 269"/>
                <a:gd name="T23" fmla="*/ 183 h 197"/>
                <a:gd name="T24" fmla="*/ 146 w 269"/>
                <a:gd name="T25" fmla="*/ 193 h 197"/>
                <a:gd name="T26" fmla="*/ 117 w 269"/>
                <a:gd name="T27" fmla="*/ 197 h 197"/>
                <a:gd name="T28" fmla="*/ 83 w 269"/>
                <a:gd name="T29" fmla="*/ 193 h 197"/>
                <a:gd name="T30" fmla="*/ 44 w 269"/>
                <a:gd name="T31" fmla="*/ 183 h 197"/>
                <a:gd name="T32" fmla="*/ 0 w 269"/>
                <a:gd name="T33" fmla="*/ 164 h 197"/>
                <a:gd name="T34" fmla="*/ 6 w 269"/>
                <a:gd name="T35" fmla="*/ 164 h 197"/>
                <a:gd name="T36" fmla="*/ 21 w 269"/>
                <a:gd name="T37" fmla="*/ 160 h 197"/>
                <a:gd name="T38" fmla="*/ 46 w 269"/>
                <a:gd name="T39" fmla="*/ 152 h 197"/>
                <a:gd name="T40" fmla="*/ 75 w 269"/>
                <a:gd name="T41" fmla="*/ 141 h 197"/>
                <a:gd name="T42" fmla="*/ 111 w 269"/>
                <a:gd name="T43" fmla="*/ 125 h 197"/>
                <a:gd name="T44" fmla="*/ 150 w 269"/>
                <a:gd name="T45" fmla="*/ 104 h 197"/>
                <a:gd name="T46" fmla="*/ 190 w 269"/>
                <a:gd name="T47" fmla="*/ 77 h 197"/>
                <a:gd name="T48" fmla="*/ 231 w 269"/>
                <a:gd name="T49" fmla="*/ 43 h 197"/>
                <a:gd name="T50" fmla="*/ 269 w 269"/>
                <a:gd name="T51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9" h="197">
                  <a:moveTo>
                    <a:pt x="269" y="0"/>
                  </a:moveTo>
                  <a:lnTo>
                    <a:pt x="267" y="4"/>
                  </a:lnTo>
                  <a:lnTo>
                    <a:pt x="267" y="14"/>
                  </a:lnTo>
                  <a:lnTo>
                    <a:pt x="265" y="27"/>
                  </a:lnTo>
                  <a:lnTo>
                    <a:pt x="261" y="45"/>
                  </a:lnTo>
                  <a:lnTo>
                    <a:pt x="256" y="64"/>
                  </a:lnTo>
                  <a:lnTo>
                    <a:pt x="248" y="87"/>
                  </a:lnTo>
                  <a:lnTo>
                    <a:pt x="238" y="108"/>
                  </a:lnTo>
                  <a:lnTo>
                    <a:pt x="227" y="131"/>
                  </a:lnTo>
                  <a:lnTo>
                    <a:pt x="211" y="150"/>
                  </a:lnTo>
                  <a:lnTo>
                    <a:pt x="194" y="168"/>
                  </a:lnTo>
                  <a:lnTo>
                    <a:pt x="171" y="183"/>
                  </a:lnTo>
                  <a:lnTo>
                    <a:pt x="146" y="193"/>
                  </a:lnTo>
                  <a:lnTo>
                    <a:pt x="117" y="197"/>
                  </a:lnTo>
                  <a:lnTo>
                    <a:pt x="83" y="193"/>
                  </a:lnTo>
                  <a:lnTo>
                    <a:pt x="44" y="183"/>
                  </a:lnTo>
                  <a:lnTo>
                    <a:pt x="0" y="164"/>
                  </a:lnTo>
                  <a:lnTo>
                    <a:pt x="6" y="164"/>
                  </a:lnTo>
                  <a:lnTo>
                    <a:pt x="21" y="160"/>
                  </a:lnTo>
                  <a:lnTo>
                    <a:pt x="46" y="152"/>
                  </a:lnTo>
                  <a:lnTo>
                    <a:pt x="75" y="141"/>
                  </a:lnTo>
                  <a:lnTo>
                    <a:pt x="111" y="125"/>
                  </a:lnTo>
                  <a:lnTo>
                    <a:pt x="150" y="104"/>
                  </a:lnTo>
                  <a:lnTo>
                    <a:pt x="190" y="77"/>
                  </a:lnTo>
                  <a:lnTo>
                    <a:pt x="231" y="43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29025" y="4579938"/>
              <a:ext cx="622300" cy="215900"/>
            </a:xfrm>
            <a:custGeom>
              <a:avLst/>
              <a:gdLst>
                <a:gd name="T0" fmla="*/ 0 w 392"/>
                <a:gd name="T1" fmla="*/ 0 h 136"/>
                <a:gd name="T2" fmla="*/ 4 w 392"/>
                <a:gd name="T3" fmla="*/ 2 h 136"/>
                <a:gd name="T4" fmla="*/ 15 w 392"/>
                <a:gd name="T5" fmla="*/ 8 h 136"/>
                <a:gd name="T6" fmla="*/ 34 w 392"/>
                <a:gd name="T7" fmla="*/ 17 h 136"/>
                <a:gd name="T8" fmla="*/ 59 w 392"/>
                <a:gd name="T9" fmla="*/ 27 h 136"/>
                <a:gd name="T10" fmla="*/ 90 w 392"/>
                <a:gd name="T11" fmla="*/ 36 h 136"/>
                <a:gd name="T12" fmla="*/ 125 w 392"/>
                <a:gd name="T13" fmla="*/ 46 h 136"/>
                <a:gd name="T14" fmla="*/ 163 w 392"/>
                <a:gd name="T15" fmla="*/ 54 h 136"/>
                <a:gd name="T16" fmla="*/ 205 w 392"/>
                <a:gd name="T17" fmla="*/ 59 h 136"/>
                <a:gd name="T18" fmla="*/ 249 w 392"/>
                <a:gd name="T19" fmla="*/ 59 h 136"/>
                <a:gd name="T20" fmla="*/ 296 w 392"/>
                <a:gd name="T21" fmla="*/ 54 h 136"/>
                <a:gd name="T22" fmla="*/ 344 w 392"/>
                <a:gd name="T23" fmla="*/ 42 h 136"/>
                <a:gd name="T24" fmla="*/ 392 w 392"/>
                <a:gd name="T25" fmla="*/ 23 h 136"/>
                <a:gd name="T26" fmla="*/ 390 w 392"/>
                <a:gd name="T27" fmla="*/ 27 h 136"/>
                <a:gd name="T28" fmla="*/ 382 w 392"/>
                <a:gd name="T29" fmla="*/ 34 h 136"/>
                <a:gd name="T30" fmla="*/ 371 w 392"/>
                <a:gd name="T31" fmla="*/ 44 h 136"/>
                <a:gd name="T32" fmla="*/ 355 w 392"/>
                <a:gd name="T33" fmla="*/ 57 h 136"/>
                <a:gd name="T34" fmla="*/ 336 w 392"/>
                <a:gd name="T35" fmla="*/ 73 h 136"/>
                <a:gd name="T36" fmla="*/ 313 w 392"/>
                <a:gd name="T37" fmla="*/ 88 h 136"/>
                <a:gd name="T38" fmla="*/ 290 w 392"/>
                <a:gd name="T39" fmla="*/ 102 h 136"/>
                <a:gd name="T40" fmla="*/ 263 w 392"/>
                <a:gd name="T41" fmla="*/ 115 h 136"/>
                <a:gd name="T42" fmla="*/ 234 w 392"/>
                <a:gd name="T43" fmla="*/ 127 h 136"/>
                <a:gd name="T44" fmla="*/ 203 w 392"/>
                <a:gd name="T45" fmla="*/ 134 h 136"/>
                <a:gd name="T46" fmla="*/ 173 w 392"/>
                <a:gd name="T47" fmla="*/ 136 h 136"/>
                <a:gd name="T48" fmla="*/ 142 w 392"/>
                <a:gd name="T49" fmla="*/ 132 h 136"/>
                <a:gd name="T50" fmla="*/ 113 w 392"/>
                <a:gd name="T51" fmla="*/ 123 h 136"/>
                <a:gd name="T52" fmla="*/ 82 w 392"/>
                <a:gd name="T53" fmla="*/ 107 h 136"/>
                <a:gd name="T54" fmla="*/ 54 w 392"/>
                <a:gd name="T55" fmla="*/ 81 h 136"/>
                <a:gd name="T56" fmla="*/ 25 w 392"/>
                <a:gd name="T57" fmla="*/ 46 h 136"/>
                <a:gd name="T58" fmla="*/ 0 w 392"/>
                <a:gd name="T5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2" h="136">
                  <a:moveTo>
                    <a:pt x="0" y="0"/>
                  </a:moveTo>
                  <a:lnTo>
                    <a:pt x="4" y="2"/>
                  </a:lnTo>
                  <a:lnTo>
                    <a:pt x="15" y="8"/>
                  </a:lnTo>
                  <a:lnTo>
                    <a:pt x="34" y="17"/>
                  </a:lnTo>
                  <a:lnTo>
                    <a:pt x="59" y="27"/>
                  </a:lnTo>
                  <a:lnTo>
                    <a:pt x="90" y="36"/>
                  </a:lnTo>
                  <a:lnTo>
                    <a:pt x="125" y="46"/>
                  </a:lnTo>
                  <a:lnTo>
                    <a:pt x="163" y="54"/>
                  </a:lnTo>
                  <a:lnTo>
                    <a:pt x="205" y="59"/>
                  </a:lnTo>
                  <a:lnTo>
                    <a:pt x="249" y="59"/>
                  </a:lnTo>
                  <a:lnTo>
                    <a:pt x="296" y="54"/>
                  </a:lnTo>
                  <a:lnTo>
                    <a:pt x="344" y="42"/>
                  </a:lnTo>
                  <a:lnTo>
                    <a:pt x="392" y="23"/>
                  </a:lnTo>
                  <a:lnTo>
                    <a:pt x="390" y="27"/>
                  </a:lnTo>
                  <a:lnTo>
                    <a:pt x="382" y="34"/>
                  </a:lnTo>
                  <a:lnTo>
                    <a:pt x="371" y="44"/>
                  </a:lnTo>
                  <a:lnTo>
                    <a:pt x="355" y="57"/>
                  </a:lnTo>
                  <a:lnTo>
                    <a:pt x="336" y="73"/>
                  </a:lnTo>
                  <a:lnTo>
                    <a:pt x="313" y="88"/>
                  </a:lnTo>
                  <a:lnTo>
                    <a:pt x="290" y="102"/>
                  </a:lnTo>
                  <a:lnTo>
                    <a:pt x="263" y="115"/>
                  </a:lnTo>
                  <a:lnTo>
                    <a:pt x="234" y="127"/>
                  </a:lnTo>
                  <a:lnTo>
                    <a:pt x="203" y="134"/>
                  </a:lnTo>
                  <a:lnTo>
                    <a:pt x="173" y="136"/>
                  </a:lnTo>
                  <a:lnTo>
                    <a:pt x="142" y="132"/>
                  </a:lnTo>
                  <a:lnTo>
                    <a:pt x="113" y="123"/>
                  </a:lnTo>
                  <a:lnTo>
                    <a:pt x="82" y="107"/>
                  </a:lnTo>
                  <a:lnTo>
                    <a:pt x="54" y="81"/>
                  </a:lnTo>
                  <a:lnTo>
                    <a:pt x="2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586288" y="3538538"/>
              <a:ext cx="231775" cy="304800"/>
            </a:xfrm>
            <a:custGeom>
              <a:avLst/>
              <a:gdLst>
                <a:gd name="T0" fmla="*/ 142 w 146"/>
                <a:gd name="T1" fmla="*/ 0 h 192"/>
                <a:gd name="T2" fmla="*/ 142 w 146"/>
                <a:gd name="T3" fmla="*/ 4 h 192"/>
                <a:gd name="T4" fmla="*/ 144 w 146"/>
                <a:gd name="T5" fmla="*/ 12 h 192"/>
                <a:gd name="T6" fmla="*/ 146 w 146"/>
                <a:gd name="T7" fmla="*/ 25 h 192"/>
                <a:gd name="T8" fmla="*/ 146 w 146"/>
                <a:gd name="T9" fmla="*/ 43 h 192"/>
                <a:gd name="T10" fmla="*/ 146 w 146"/>
                <a:gd name="T11" fmla="*/ 60 h 192"/>
                <a:gd name="T12" fmla="*/ 144 w 146"/>
                <a:gd name="T13" fmla="*/ 81 h 192"/>
                <a:gd name="T14" fmla="*/ 138 w 146"/>
                <a:gd name="T15" fmla="*/ 102 h 192"/>
                <a:gd name="T16" fmla="*/ 133 w 146"/>
                <a:gd name="T17" fmla="*/ 123 h 192"/>
                <a:gd name="T18" fmla="*/ 121 w 146"/>
                <a:gd name="T19" fmla="*/ 144 h 192"/>
                <a:gd name="T20" fmla="*/ 108 w 146"/>
                <a:gd name="T21" fmla="*/ 162 h 192"/>
                <a:gd name="T22" fmla="*/ 88 w 146"/>
                <a:gd name="T23" fmla="*/ 175 h 192"/>
                <a:gd name="T24" fmla="*/ 65 w 146"/>
                <a:gd name="T25" fmla="*/ 187 h 192"/>
                <a:gd name="T26" fmla="*/ 35 w 146"/>
                <a:gd name="T27" fmla="*/ 192 h 192"/>
                <a:gd name="T28" fmla="*/ 0 w 146"/>
                <a:gd name="T29" fmla="*/ 191 h 192"/>
                <a:gd name="T30" fmla="*/ 4 w 146"/>
                <a:gd name="T31" fmla="*/ 189 h 192"/>
                <a:gd name="T32" fmla="*/ 13 w 146"/>
                <a:gd name="T33" fmla="*/ 185 h 192"/>
                <a:gd name="T34" fmla="*/ 29 w 146"/>
                <a:gd name="T35" fmla="*/ 173 h 192"/>
                <a:gd name="T36" fmla="*/ 50 w 146"/>
                <a:gd name="T37" fmla="*/ 160 h 192"/>
                <a:gd name="T38" fmla="*/ 71 w 146"/>
                <a:gd name="T39" fmla="*/ 139 h 192"/>
                <a:gd name="T40" fmla="*/ 92 w 146"/>
                <a:gd name="T41" fmla="*/ 114 h 192"/>
                <a:gd name="T42" fmla="*/ 111 w 146"/>
                <a:gd name="T43" fmla="*/ 83 h 192"/>
                <a:gd name="T44" fmla="*/ 129 w 146"/>
                <a:gd name="T45" fmla="*/ 44 h 192"/>
                <a:gd name="T46" fmla="*/ 142 w 146"/>
                <a:gd name="T4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92">
                  <a:moveTo>
                    <a:pt x="142" y="0"/>
                  </a:moveTo>
                  <a:lnTo>
                    <a:pt x="142" y="4"/>
                  </a:lnTo>
                  <a:lnTo>
                    <a:pt x="144" y="12"/>
                  </a:lnTo>
                  <a:lnTo>
                    <a:pt x="146" y="25"/>
                  </a:lnTo>
                  <a:lnTo>
                    <a:pt x="146" y="43"/>
                  </a:lnTo>
                  <a:lnTo>
                    <a:pt x="146" y="60"/>
                  </a:lnTo>
                  <a:lnTo>
                    <a:pt x="144" y="81"/>
                  </a:lnTo>
                  <a:lnTo>
                    <a:pt x="138" y="102"/>
                  </a:lnTo>
                  <a:lnTo>
                    <a:pt x="133" y="123"/>
                  </a:lnTo>
                  <a:lnTo>
                    <a:pt x="121" y="144"/>
                  </a:lnTo>
                  <a:lnTo>
                    <a:pt x="108" y="162"/>
                  </a:lnTo>
                  <a:lnTo>
                    <a:pt x="88" y="175"/>
                  </a:lnTo>
                  <a:lnTo>
                    <a:pt x="65" y="187"/>
                  </a:lnTo>
                  <a:lnTo>
                    <a:pt x="35" y="192"/>
                  </a:lnTo>
                  <a:lnTo>
                    <a:pt x="0" y="191"/>
                  </a:lnTo>
                  <a:lnTo>
                    <a:pt x="4" y="189"/>
                  </a:lnTo>
                  <a:lnTo>
                    <a:pt x="13" y="185"/>
                  </a:lnTo>
                  <a:lnTo>
                    <a:pt x="29" y="173"/>
                  </a:lnTo>
                  <a:lnTo>
                    <a:pt x="50" y="160"/>
                  </a:lnTo>
                  <a:lnTo>
                    <a:pt x="71" y="139"/>
                  </a:lnTo>
                  <a:lnTo>
                    <a:pt x="92" y="114"/>
                  </a:lnTo>
                  <a:lnTo>
                    <a:pt x="111" y="83"/>
                  </a:lnTo>
                  <a:lnTo>
                    <a:pt x="129" y="4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756025" y="3968750"/>
              <a:ext cx="509588" cy="254000"/>
            </a:xfrm>
            <a:custGeom>
              <a:avLst/>
              <a:gdLst>
                <a:gd name="T0" fmla="*/ 0 w 321"/>
                <a:gd name="T1" fmla="*/ 0 h 160"/>
                <a:gd name="T2" fmla="*/ 50 w 321"/>
                <a:gd name="T3" fmla="*/ 37 h 160"/>
                <a:gd name="T4" fmla="*/ 98 w 321"/>
                <a:gd name="T5" fmla="*/ 62 h 160"/>
                <a:gd name="T6" fmla="*/ 141 w 321"/>
                <a:gd name="T7" fmla="*/ 81 h 160"/>
                <a:gd name="T8" fmla="*/ 181 w 321"/>
                <a:gd name="T9" fmla="*/ 91 h 160"/>
                <a:gd name="T10" fmla="*/ 216 w 321"/>
                <a:gd name="T11" fmla="*/ 95 h 160"/>
                <a:gd name="T12" fmla="*/ 246 w 321"/>
                <a:gd name="T13" fmla="*/ 96 h 160"/>
                <a:gd name="T14" fmla="*/ 273 w 321"/>
                <a:gd name="T15" fmla="*/ 93 h 160"/>
                <a:gd name="T16" fmla="*/ 292 w 321"/>
                <a:gd name="T17" fmla="*/ 87 h 160"/>
                <a:gd name="T18" fmla="*/ 308 w 321"/>
                <a:gd name="T19" fmla="*/ 83 h 160"/>
                <a:gd name="T20" fmla="*/ 317 w 321"/>
                <a:gd name="T21" fmla="*/ 79 h 160"/>
                <a:gd name="T22" fmla="*/ 321 w 321"/>
                <a:gd name="T23" fmla="*/ 77 h 160"/>
                <a:gd name="T24" fmla="*/ 285 w 321"/>
                <a:gd name="T25" fmla="*/ 116 h 160"/>
                <a:gd name="T26" fmla="*/ 252 w 321"/>
                <a:gd name="T27" fmla="*/ 141 h 160"/>
                <a:gd name="T28" fmla="*/ 219 w 321"/>
                <a:gd name="T29" fmla="*/ 154 h 160"/>
                <a:gd name="T30" fmla="*/ 187 w 321"/>
                <a:gd name="T31" fmla="*/ 160 h 160"/>
                <a:gd name="T32" fmla="*/ 158 w 321"/>
                <a:gd name="T33" fmla="*/ 156 h 160"/>
                <a:gd name="T34" fmla="*/ 131 w 321"/>
                <a:gd name="T35" fmla="*/ 146 h 160"/>
                <a:gd name="T36" fmla="*/ 106 w 321"/>
                <a:gd name="T37" fmla="*/ 131 h 160"/>
                <a:gd name="T38" fmla="*/ 83 w 321"/>
                <a:gd name="T39" fmla="*/ 112 h 160"/>
                <a:gd name="T40" fmla="*/ 62 w 321"/>
                <a:gd name="T41" fmla="*/ 93 h 160"/>
                <a:gd name="T42" fmla="*/ 43 w 321"/>
                <a:gd name="T43" fmla="*/ 70 h 160"/>
                <a:gd name="T44" fmla="*/ 29 w 321"/>
                <a:gd name="T45" fmla="*/ 48 h 160"/>
                <a:gd name="T46" fmla="*/ 16 w 321"/>
                <a:gd name="T47" fmla="*/ 29 h 160"/>
                <a:gd name="T48" fmla="*/ 8 w 321"/>
                <a:gd name="T49" fmla="*/ 14 h 160"/>
                <a:gd name="T50" fmla="*/ 2 w 321"/>
                <a:gd name="T51" fmla="*/ 4 h 160"/>
                <a:gd name="T52" fmla="*/ 0 w 321"/>
                <a:gd name="T5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60">
                  <a:moveTo>
                    <a:pt x="0" y="0"/>
                  </a:moveTo>
                  <a:lnTo>
                    <a:pt x="50" y="37"/>
                  </a:lnTo>
                  <a:lnTo>
                    <a:pt x="98" y="62"/>
                  </a:lnTo>
                  <a:lnTo>
                    <a:pt x="141" y="81"/>
                  </a:lnTo>
                  <a:lnTo>
                    <a:pt x="181" y="91"/>
                  </a:lnTo>
                  <a:lnTo>
                    <a:pt x="216" y="95"/>
                  </a:lnTo>
                  <a:lnTo>
                    <a:pt x="246" y="96"/>
                  </a:lnTo>
                  <a:lnTo>
                    <a:pt x="273" y="93"/>
                  </a:lnTo>
                  <a:lnTo>
                    <a:pt x="292" y="87"/>
                  </a:lnTo>
                  <a:lnTo>
                    <a:pt x="308" y="83"/>
                  </a:lnTo>
                  <a:lnTo>
                    <a:pt x="317" y="79"/>
                  </a:lnTo>
                  <a:lnTo>
                    <a:pt x="321" y="77"/>
                  </a:lnTo>
                  <a:lnTo>
                    <a:pt x="285" y="116"/>
                  </a:lnTo>
                  <a:lnTo>
                    <a:pt x="252" y="141"/>
                  </a:lnTo>
                  <a:lnTo>
                    <a:pt x="219" y="154"/>
                  </a:lnTo>
                  <a:lnTo>
                    <a:pt x="187" y="160"/>
                  </a:lnTo>
                  <a:lnTo>
                    <a:pt x="158" y="156"/>
                  </a:lnTo>
                  <a:lnTo>
                    <a:pt x="131" y="146"/>
                  </a:lnTo>
                  <a:lnTo>
                    <a:pt x="106" y="131"/>
                  </a:lnTo>
                  <a:lnTo>
                    <a:pt x="83" y="112"/>
                  </a:lnTo>
                  <a:lnTo>
                    <a:pt x="62" y="93"/>
                  </a:lnTo>
                  <a:lnTo>
                    <a:pt x="43" y="70"/>
                  </a:lnTo>
                  <a:lnTo>
                    <a:pt x="29" y="48"/>
                  </a:lnTo>
                  <a:lnTo>
                    <a:pt x="16" y="29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073525" y="3560763"/>
              <a:ext cx="192088" cy="155575"/>
            </a:xfrm>
            <a:custGeom>
              <a:avLst/>
              <a:gdLst>
                <a:gd name="T0" fmla="*/ 0 w 121"/>
                <a:gd name="T1" fmla="*/ 0 h 98"/>
                <a:gd name="T2" fmla="*/ 18 w 121"/>
                <a:gd name="T3" fmla="*/ 17 h 98"/>
                <a:gd name="T4" fmla="*/ 37 w 121"/>
                <a:gd name="T5" fmla="*/ 32 h 98"/>
                <a:gd name="T6" fmla="*/ 58 w 121"/>
                <a:gd name="T7" fmla="*/ 50 h 98"/>
                <a:gd name="T8" fmla="*/ 77 w 121"/>
                <a:gd name="T9" fmla="*/ 65 h 98"/>
                <a:gd name="T10" fmla="*/ 94 w 121"/>
                <a:gd name="T11" fmla="*/ 77 h 98"/>
                <a:gd name="T12" fmla="*/ 108 w 121"/>
                <a:gd name="T13" fmla="*/ 88 h 98"/>
                <a:gd name="T14" fmla="*/ 117 w 121"/>
                <a:gd name="T15" fmla="*/ 96 h 98"/>
                <a:gd name="T16" fmla="*/ 121 w 121"/>
                <a:gd name="T17" fmla="*/ 98 h 98"/>
                <a:gd name="T18" fmla="*/ 89 w 121"/>
                <a:gd name="T19" fmla="*/ 96 h 98"/>
                <a:gd name="T20" fmla="*/ 62 w 121"/>
                <a:gd name="T21" fmla="*/ 88 h 98"/>
                <a:gd name="T22" fmla="*/ 41 w 121"/>
                <a:gd name="T23" fmla="*/ 77 h 98"/>
                <a:gd name="T24" fmla="*/ 25 w 121"/>
                <a:gd name="T25" fmla="*/ 63 h 98"/>
                <a:gd name="T26" fmla="*/ 14 w 121"/>
                <a:gd name="T27" fmla="*/ 50 h 98"/>
                <a:gd name="T28" fmla="*/ 8 w 121"/>
                <a:gd name="T29" fmla="*/ 34 h 98"/>
                <a:gd name="T30" fmla="*/ 2 w 121"/>
                <a:gd name="T31" fmla="*/ 21 h 98"/>
                <a:gd name="T32" fmla="*/ 0 w 121"/>
                <a:gd name="T33" fmla="*/ 11 h 98"/>
                <a:gd name="T34" fmla="*/ 0 w 121"/>
                <a:gd name="T35" fmla="*/ 4 h 98"/>
                <a:gd name="T36" fmla="*/ 0 w 121"/>
                <a:gd name="T3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98">
                  <a:moveTo>
                    <a:pt x="0" y="0"/>
                  </a:moveTo>
                  <a:lnTo>
                    <a:pt x="18" y="17"/>
                  </a:lnTo>
                  <a:lnTo>
                    <a:pt x="37" y="32"/>
                  </a:lnTo>
                  <a:lnTo>
                    <a:pt x="58" y="50"/>
                  </a:lnTo>
                  <a:lnTo>
                    <a:pt x="77" y="65"/>
                  </a:lnTo>
                  <a:lnTo>
                    <a:pt x="94" y="77"/>
                  </a:lnTo>
                  <a:lnTo>
                    <a:pt x="108" y="88"/>
                  </a:lnTo>
                  <a:lnTo>
                    <a:pt x="117" y="96"/>
                  </a:lnTo>
                  <a:lnTo>
                    <a:pt x="121" y="98"/>
                  </a:lnTo>
                  <a:lnTo>
                    <a:pt x="89" y="96"/>
                  </a:lnTo>
                  <a:lnTo>
                    <a:pt x="62" y="88"/>
                  </a:lnTo>
                  <a:lnTo>
                    <a:pt x="41" y="77"/>
                  </a:lnTo>
                  <a:lnTo>
                    <a:pt x="25" y="63"/>
                  </a:lnTo>
                  <a:lnTo>
                    <a:pt x="14" y="50"/>
                  </a:lnTo>
                  <a:lnTo>
                    <a:pt x="8" y="34"/>
                  </a:lnTo>
                  <a:lnTo>
                    <a:pt x="2" y="2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348163" y="3627438"/>
              <a:ext cx="46038" cy="265113"/>
            </a:xfrm>
            <a:custGeom>
              <a:avLst/>
              <a:gdLst>
                <a:gd name="T0" fmla="*/ 21 w 29"/>
                <a:gd name="T1" fmla="*/ 0 h 167"/>
                <a:gd name="T2" fmla="*/ 27 w 29"/>
                <a:gd name="T3" fmla="*/ 27 h 167"/>
                <a:gd name="T4" fmla="*/ 29 w 29"/>
                <a:gd name="T5" fmla="*/ 56 h 167"/>
                <a:gd name="T6" fmla="*/ 29 w 29"/>
                <a:gd name="T7" fmla="*/ 85 h 167"/>
                <a:gd name="T8" fmla="*/ 25 w 29"/>
                <a:gd name="T9" fmla="*/ 110 h 167"/>
                <a:gd name="T10" fmla="*/ 21 w 29"/>
                <a:gd name="T11" fmla="*/ 133 h 167"/>
                <a:gd name="T12" fmla="*/ 17 w 29"/>
                <a:gd name="T13" fmla="*/ 152 h 167"/>
                <a:gd name="T14" fmla="*/ 14 w 29"/>
                <a:gd name="T15" fmla="*/ 163 h 167"/>
                <a:gd name="T16" fmla="*/ 12 w 29"/>
                <a:gd name="T17" fmla="*/ 167 h 167"/>
                <a:gd name="T18" fmla="*/ 4 w 29"/>
                <a:gd name="T19" fmla="*/ 140 h 167"/>
                <a:gd name="T20" fmla="*/ 0 w 29"/>
                <a:gd name="T21" fmla="*/ 111 h 167"/>
                <a:gd name="T22" fmla="*/ 2 w 29"/>
                <a:gd name="T23" fmla="*/ 83 h 167"/>
                <a:gd name="T24" fmla="*/ 6 w 29"/>
                <a:gd name="T25" fmla="*/ 56 h 167"/>
                <a:gd name="T26" fmla="*/ 10 w 29"/>
                <a:gd name="T27" fmla="*/ 35 h 167"/>
                <a:gd name="T28" fmla="*/ 15 w 29"/>
                <a:gd name="T29" fmla="*/ 15 h 167"/>
                <a:gd name="T30" fmla="*/ 19 w 29"/>
                <a:gd name="T31" fmla="*/ 4 h 167"/>
                <a:gd name="T32" fmla="*/ 21 w 29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67">
                  <a:moveTo>
                    <a:pt x="21" y="0"/>
                  </a:moveTo>
                  <a:lnTo>
                    <a:pt x="27" y="27"/>
                  </a:lnTo>
                  <a:lnTo>
                    <a:pt x="29" y="56"/>
                  </a:lnTo>
                  <a:lnTo>
                    <a:pt x="29" y="85"/>
                  </a:lnTo>
                  <a:lnTo>
                    <a:pt x="25" y="110"/>
                  </a:lnTo>
                  <a:lnTo>
                    <a:pt x="21" y="133"/>
                  </a:lnTo>
                  <a:lnTo>
                    <a:pt x="17" y="152"/>
                  </a:lnTo>
                  <a:lnTo>
                    <a:pt x="14" y="163"/>
                  </a:lnTo>
                  <a:lnTo>
                    <a:pt x="12" y="167"/>
                  </a:lnTo>
                  <a:lnTo>
                    <a:pt x="4" y="140"/>
                  </a:lnTo>
                  <a:lnTo>
                    <a:pt x="0" y="111"/>
                  </a:lnTo>
                  <a:lnTo>
                    <a:pt x="2" y="83"/>
                  </a:lnTo>
                  <a:lnTo>
                    <a:pt x="6" y="56"/>
                  </a:lnTo>
                  <a:lnTo>
                    <a:pt x="10" y="35"/>
                  </a:lnTo>
                  <a:lnTo>
                    <a:pt x="15" y="15"/>
                  </a:lnTo>
                  <a:lnTo>
                    <a:pt x="19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11451" y="3709254"/>
            <a:ext cx="325206" cy="523656"/>
            <a:chOff x="1063625" y="4732338"/>
            <a:chExt cx="403225" cy="649288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076325" y="4732338"/>
              <a:ext cx="390525" cy="649288"/>
            </a:xfrm>
            <a:custGeom>
              <a:avLst/>
              <a:gdLst>
                <a:gd name="T0" fmla="*/ 115 w 246"/>
                <a:gd name="T1" fmla="*/ 0 h 409"/>
                <a:gd name="T2" fmla="*/ 159 w 246"/>
                <a:gd name="T3" fmla="*/ 38 h 409"/>
                <a:gd name="T4" fmla="*/ 192 w 246"/>
                <a:gd name="T5" fmla="*/ 75 h 409"/>
                <a:gd name="T6" fmla="*/ 217 w 246"/>
                <a:gd name="T7" fmla="*/ 110 h 409"/>
                <a:gd name="T8" fmla="*/ 234 w 246"/>
                <a:gd name="T9" fmla="*/ 140 h 409"/>
                <a:gd name="T10" fmla="*/ 242 w 246"/>
                <a:gd name="T11" fmla="*/ 167 h 409"/>
                <a:gd name="T12" fmla="*/ 246 w 246"/>
                <a:gd name="T13" fmla="*/ 194 h 409"/>
                <a:gd name="T14" fmla="*/ 244 w 246"/>
                <a:gd name="T15" fmla="*/ 217 h 409"/>
                <a:gd name="T16" fmla="*/ 236 w 246"/>
                <a:gd name="T17" fmla="*/ 236 h 409"/>
                <a:gd name="T18" fmla="*/ 224 w 246"/>
                <a:gd name="T19" fmla="*/ 256 h 409"/>
                <a:gd name="T20" fmla="*/ 211 w 246"/>
                <a:gd name="T21" fmla="*/ 271 h 409"/>
                <a:gd name="T22" fmla="*/ 194 w 246"/>
                <a:gd name="T23" fmla="*/ 286 h 409"/>
                <a:gd name="T24" fmla="*/ 176 w 246"/>
                <a:gd name="T25" fmla="*/ 298 h 409"/>
                <a:gd name="T26" fmla="*/ 159 w 246"/>
                <a:gd name="T27" fmla="*/ 308 h 409"/>
                <a:gd name="T28" fmla="*/ 142 w 246"/>
                <a:gd name="T29" fmla="*/ 315 h 409"/>
                <a:gd name="T30" fmla="*/ 126 w 246"/>
                <a:gd name="T31" fmla="*/ 323 h 409"/>
                <a:gd name="T32" fmla="*/ 126 w 246"/>
                <a:gd name="T33" fmla="*/ 409 h 409"/>
                <a:gd name="T34" fmla="*/ 92 w 246"/>
                <a:gd name="T35" fmla="*/ 409 h 409"/>
                <a:gd name="T36" fmla="*/ 92 w 246"/>
                <a:gd name="T37" fmla="*/ 333 h 409"/>
                <a:gd name="T38" fmla="*/ 92 w 246"/>
                <a:gd name="T39" fmla="*/ 333 h 409"/>
                <a:gd name="T40" fmla="*/ 55 w 246"/>
                <a:gd name="T41" fmla="*/ 313 h 409"/>
                <a:gd name="T42" fmla="*/ 30 w 246"/>
                <a:gd name="T43" fmla="*/ 290 h 409"/>
                <a:gd name="T44" fmla="*/ 11 w 246"/>
                <a:gd name="T45" fmla="*/ 265 h 409"/>
                <a:gd name="T46" fmla="*/ 2 w 246"/>
                <a:gd name="T47" fmla="*/ 240 h 409"/>
                <a:gd name="T48" fmla="*/ 0 w 246"/>
                <a:gd name="T49" fmla="*/ 211 h 409"/>
                <a:gd name="T50" fmla="*/ 2 w 246"/>
                <a:gd name="T51" fmla="*/ 185 h 409"/>
                <a:gd name="T52" fmla="*/ 9 w 246"/>
                <a:gd name="T53" fmla="*/ 158 h 409"/>
                <a:gd name="T54" fmla="*/ 21 w 246"/>
                <a:gd name="T55" fmla="*/ 129 h 409"/>
                <a:gd name="T56" fmla="*/ 34 w 246"/>
                <a:gd name="T57" fmla="*/ 104 h 409"/>
                <a:gd name="T58" fmla="*/ 50 w 246"/>
                <a:gd name="T59" fmla="*/ 79 h 409"/>
                <a:gd name="T60" fmla="*/ 65 w 246"/>
                <a:gd name="T61" fmla="*/ 58 h 409"/>
                <a:gd name="T62" fmla="*/ 80 w 246"/>
                <a:gd name="T63" fmla="*/ 38 h 409"/>
                <a:gd name="T64" fmla="*/ 94 w 246"/>
                <a:gd name="T65" fmla="*/ 21 h 409"/>
                <a:gd name="T66" fmla="*/ 105 w 246"/>
                <a:gd name="T67" fmla="*/ 10 h 409"/>
                <a:gd name="T68" fmla="*/ 111 w 246"/>
                <a:gd name="T69" fmla="*/ 2 h 409"/>
                <a:gd name="T70" fmla="*/ 115 w 246"/>
                <a:gd name="T7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6" h="409">
                  <a:moveTo>
                    <a:pt x="115" y="0"/>
                  </a:moveTo>
                  <a:lnTo>
                    <a:pt x="159" y="38"/>
                  </a:lnTo>
                  <a:lnTo>
                    <a:pt x="192" y="75"/>
                  </a:lnTo>
                  <a:lnTo>
                    <a:pt x="217" y="110"/>
                  </a:lnTo>
                  <a:lnTo>
                    <a:pt x="234" y="140"/>
                  </a:lnTo>
                  <a:lnTo>
                    <a:pt x="242" y="167"/>
                  </a:lnTo>
                  <a:lnTo>
                    <a:pt x="246" y="194"/>
                  </a:lnTo>
                  <a:lnTo>
                    <a:pt x="244" y="217"/>
                  </a:lnTo>
                  <a:lnTo>
                    <a:pt x="236" y="236"/>
                  </a:lnTo>
                  <a:lnTo>
                    <a:pt x="224" y="256"/>
                  </a:lnTo>
                  <a:lnTo>
                    <a:pt x="211" y="271"/>
                  </a:lnTo>
                  <a:lnTo>
                    <a:pt x="194" y="286"/>
                  </a:lnTo>
                  <a:lnTo>
                    <a:pt x="176" y="298"/>
                  </a:lnTo>
                  <a:lnTo>
                    <a:pt x="159" y="308"/>
                  </a:lnTo>
                  <a:lnTo>
                    <a:pt x="142" y="315"/>
                  </a:lnTo>
                  <a:lnTo>
                    <a:pt x="126" y="323"/>
                  </a:lnTo>
                  <a:lnTo>
                    <a:pt x="126" y="409"/>
                  </a:lnTo>
                  <a:lnTo>
                    <a:pt x="92" y="409"/>
                  </a:lnTo>
                  <a:lnTo>
                    <a:pt x="92" y="333"/>
                  </a:lnTo>
                  <a:lnTo>
                    <a:pt x="92" y="333"/>
                  </a:lnTo>
                  <a:lnTo>
                    <a:pt x="55" y="313"/>
                  </a:lnTo>
                  <a:lnTo>
                    <a:pt x="30" y="290"/>
                  </a:lnTo>
                  <a:lnTo>
                    <a:pt x="11" y="265"/>
                  </a:lnTo>
                  <a:lnTo>
                    <a:pt x="2" y="240"/>
                  </a:lnTo>
                  <a:lnTo>
                    <a:pt x="0" y="211"/>
                  </a:lnTo>
                  <a:lnTo>
                    <a:pt x="2" y="185"/>
                  </a:lnTo>
                  <a:lnTo>
                    <a:pt x="9" y="158"/>
                  </a:lnTo>
                  <a:lnTo>
                    <a:pt x="21" y="129"/>
                  </a:lnTo>
                  <a:lnTo>
                    <a:pt x="34" y="104"/>
                  </a:lnTo>
                  <a:lnTo>
                    <a:pt x="50" y="79"/>
                  </a:lnTo>
                  <a:lnTo>
                    <a:pt x="65" y="58"/>
                  </a:lnTo>
                  <a:lnTo>
                    <a:pt x="80" y="38"/>
                  </a:lnTo>
                  <a:lnTo>
                    <a:pt x="94" y="21"/>
                  </a:lnTo>
                  <a:lnTo>
                    <a:pt x="105" y="10"/>
                  </a:lnTo>
                  <a:lnTo>
                    <a:pt x="111" y="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063625" y="4732338"/>
              <a:ext cx="195263" cy="528638"/>
            </a:xfrm>
            <a:custGeom>
              <a:avLst/>
              <a:gdLst>
                <a:gd name="T0" fmla="*/ 123 w 123"/>
                <a:gd name="T1" fmla="*/ 0 h 333"/>
                <a:gd name="T2" fmla="*/ 96 w 123"/>
                <a:gd name="T3" fmla="*/ 54 h 333"/>
                <a:gd name="T4" fmla="*/ 77 w 123"/>
                <a:gd name="T5" fmla="*/ 106 h 333"/>
                <a:gd name="T6" fmla="*/ 67 w 123"/>
                <a:gd name="T7" fmla="*/ 152 h 333"/>
                <a:gd name="T8" fmla="*/ 63 w 123"/>
                <a:gd name="T9" fmla="*/ 192 h 333"/>
                <a:gd name="T10" fmla="*/ 65 w 123"/>
                <a:gd name="T11" fmla="*/ 229 h 333"/>
                <a:gd name="T12" fmla="*/ 69 w 123"/>
                <a:gd name="T13" fmla="*/ 260 h 333"/>
                <a:gd name="T14" fmla="*/ 77 w 123"/>
                <a:gd name="T15" fmla="*/ 286 h 333"/>
                <a:gd name="T16" fmla="*/ 85 w 123"/>
                <a:gd name="T17" fmla="*/ 306 h 333"/>
                <a:gd name="T18" fmla="*/ 92 w 123"/>
                <a:gd name="T19" fmla="*/ 321 h 333"/>
                <a:gd name="T20" fmla="*/ 98 w 123"/>
                <a:gd name="T21" fmla="*/ 331 h 333"/>
                <a:gd name="T22" fmla="*/ 100 w 123"/>
                <a:gd name="T23" fmla="*/ 333 h 333"/>
                <a:gd name="T24" fmla="*/ 61 w 123"/>
                <a:gd name="T25" fmla="*/ 315 h 333"/>
                <a:gd name="T26" fmla="*/ 33 w 123"/>
                <a:gd name="T27" fmla="*/ 294 h 333"/>
                <a:gd name="T28" fmla="*/ 13 w 123"/>
                <a:gd name="T29" fmla="*/ 269 h 333"/>
                <a:gd name="T30" fmla="*/ 4 w 123"/>
                <a:gd name="T31" fmla="*/ 244 h 333"/>
                <a:gd name="T32" fmla="*/ 0 w 123"/>
                <a:gd name="T33" fmla="*/ 217 h 333"/>
                <a:gd name="T34" fmla="*/ 2 w 123"/>
                <a:gd name="T35" fmla="*/ 188 h 333"/>
                <a:gd name="T36" fmla="*/ 10 w 123"/>
                <a:gd name="T37" fmla="*/ 160 h 333"/>
                <a:gd name="T38" fmla="*/ 23 w 123"/>
                <a:gd name="T39" fmla="*/ 133 h 333"/>
                <a:gd name="T40" fmla="*/ 37 w 123"/>
                <a:gd name="T41" fmla="*/ 106 h 333"/>
                <a:gd name="T42" fmla="*/ 52 w 123"/>
                <a:gd name="T43" fmla="*/ 83 h 333"/>
                <a:gd name="T44" fmla="*/ 69 w 123"/>
                <a:gd name="T45" fmla="*/ 60 h 333"/>
                <a:gd name="T46" fmla="*/ 86 w 123"/>
                <a:gd name="T47" fmla="*/ 38 h 333"/>
                <a:gd name="T48" fmla="*/ 100 w 123"/>
                <a:gd name="T49" fmla="*/ 23 h 333"/>
                <a:gd name="T50" fmla="*/ 111 w 123"/>
                <a:gd name="T51" fmla="*/ 10 h 333"/>
                <a:gd name="T52" fmla="*/ 119 w 123"/>
                <a:gd name="T53" fmla="*/ 2 h 333"/>
                <a:gd name="T54" fmla="*/ 123 w 123"/>
                <a:gd name="T5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3" h="333">
                  <a:moveTo>
                    <a:pt x="123" y="0"/>
                  </a:moveTo>
                  <a:lnTo>
                    <a:pt x="96" y="54"/>
                  </a:lnTo>
                  <a:lnTo>
                    <a:pt x="77" y="106"/>
                  </a:lnTo>
                  <a:lnTo>
                    <a:pt x="67" y="152"/>
                  </a:lnTo>
                  <a:lnTo>
                    <a:pt x="63" y="192"/>
                  </a:lnTo>
                  <a:lnTo>
                    <a:pt x="65" y="229"/>
                  </a:lnTo>
                  <a:lnTo>
                    <a:pt x="69" y="260"/>
                  </a:lnTo>
                  <a:lnTo>
                    <a:pt x="77" y="286"/>
                  </a:lnTo>
                  <a:lnTo>
                    <a:pt x="85" y="306"/>
                  </a:lnTo>
                  <a:lnTo>
                    <a:pt x="92" y="321"/>
                  </a:lnTo>
                  <a:lnTo>
                    <a:pt x="98" y="331"/>
                  </a:lnTo>
                  <a:lnTo>
                    <a:pt x="100" y="333"/>
                  </a:lnTo>
                  <a:lnTo>
                    <a:pt x="61" y="315"/>
                  </a:lnTo>
                  <a:lnTo>
                    <a:pt x="33" y="294"/>
                  </a:lnTo>
                  <a:lnTo>
                    <a:pt x="13" y="269"/>
                  </a:lnTo>
                  <a:lnTo>
                    <a:pt x="4" y="244"/>
                  </a:lnTo>
                  <a:lnTo>
                    <a:pt x="0" y="217"/>
                  </a:lnTo>
                  <a:lnTo>
                    <a:pt x="2" y="188"/>
                  </a:lnTo>
                  <a:lnTo>
                    <a:pt x="10" y="160"/>
                  </a:lnTo>
                  <a:lnTo>
                    <a:pt x="23" y="133"/>
                  </a:lnTo>
                  <a:lnTo>
                    <a:pt x="37" y="106"/>
                  </a:lnTo>
                  <a:lnTo>
                    <a:pt x="52" y="83"/>
                  </a:lnTo>
                  <a:lnTo>
                    <a:pt x="69" y="60"/>
                  </a:lnTo>
                  <a:lnTo>
                    <a:pt x="86" y="38"/>
                  </a:lnTo>
                  <a:lnTo>
                    <a:pt x="100" y="23"/>
                  </a:lnTo>
                  <a:lnTo>
                    <a:pt x="111" y="10"/>
                  </a:lnTo>
                  <a:lnTo>
                    <a:pt x="119" y="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46359" y="3194560"/>
            <a:ext cx="875748" cy="1038350"/>
            <a:chOff x="2006600" y="4094163"/>
            <a:chExt cx="1085850" cy="1287463"/>
          </a:xfrm>
        </p:grpSpPr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06600" y="4094163"/>
              <a:ext cx="1085850" cy="1287463"/>
            </a:xfrm>
            <a:custGeom>
              <a:avLst/>
              <a:gdLst>
                <a:gd name="T0" fmla="*/ 495 w 684"/>
                <a:gd name="T1" fmla="*/ 42 h 811"/>
                <a:gd name="T2" fmla="*/ 511 w 684"/>
                <a:gd name="T3" fmla="*/ 106 h 811"/>
                <a:gd name="T4" fmla="*/ 507 w 684"/>
                <a:gd name="T5" fmla="*/ 150 h 811"/>
                <a:gd name="T6" fmla="*/ 493 w 684"/>
                <a:gd name="T7" fmla="*/ 179 h 811"/>
                <a:gd name="T8" fmla="*/ 470 w 684"/>
                <a:gd name="T9" fmla="*/ 194 h 811"/>
                <a:gd name="T10" fmla="*/ 447 w 684"/>
                <a:gd name="T11" fmla="*/ 225 h 811"/>
                <a:gd name="T12" fmla="*/ 430 w 684"/>
                <a:gd name="T13" fmla="*/ 292 h 811"/>
                <a:gd name="T14" fmla="*/ 424 w 684"/>
                <a:gd name="T15" fmla="*/ 387 h 811"/>
                <a:gd name="T16" fmla="*/ 468 w 684"/>
                <a:gd name="T17" fmla="*/ 346 h 811"/>
                <a:gd name="T18" fmla="*/ 480 w 684"/>
                <a:gd name="T19" fmla="*/ 281 h 811"/>
                <a:gd name="T20" fmla="*/ 516 w 684"/>
                <a:gd name="T21" fmla="*/ 233 h 811"/>
                <a:gd name="T22" fmla="*/ 568 w 684"/>
                <a:gd name="T23" fmla="*/ 196 h 811"/>
                <a:gd name="T24" fmla="*/ 620 w 684"/>
                <a:gd name="T25" fmla="*/ 173 h 811"/>
                <a:gd name="T26" fmla="*/ 661 w 684"/>
                <a:gd name="T27" fmla="*/ 160 h 811"/>
                <a:gd name="T28" fmla="*/ 676 w 684"/>
                <a:gd name="T29" fmla="*/ 156 h 811"/>
                <a:gd name="T30" fmla="*/ 684 w 684"/>
                <a:gd name="T31" fmla="*/ 239 h 811"/>
                <a:gd name="T32" fmla="*/ 666 w 684"/>
                <a:gd name="T33" fmla="*/ 298 h 811"/>
                <a:gd name="T34" fmla="*/ 632 w 684"/>
                <a:gd name="T35" fmla="*/ 339 h 811"/>
                <a:gd name="T36" fmla="*/ 588 w 684"/>
                <a:gd name="T37" fmla="*/ 363 h 811"/>
                <a:gd name="T38" fmla="*/ 541 w 684"/>
                <a:gd name="T39" fmla="*/ 375 h 811"/>
                <a:gd name="T40" fmla="*/ 503 w 684"/>
                <a:gd name="T41" fmla="*/ 375 h 811"/>
                <a:gd name="T42" fmla="*/ 480 w 684"/>
                <a:gd name="T43" fmla="*/ 371 h 811"/>
                <a:gd name="T44" fmla="*/ 445 w 684"/>
                <a:gd name="T45" fmla="*/ 404 h 811"/>
                <a:gd name="T46" fmla="*/ 434 w 684"/>
                <a:gd name="T47" fmla="*/ 452 h 811"/>
                <a:gd name="T48" fmla="*/ 434 w 684"/>
                <a:gd name="T49" fmla="*/ 510 h 811"/>
                <a:gd name="T50" fmla="*/ 380 w 684"/>
                <a:gd name="T51" fmla="*/ 811 h 811"/>
                <a:gd name="T52" fmla="*/ 386 w 684"/>
                <a:gd name="T53" fmla="*/ 390 h 811"/>
                <a:gd name="T54" fmla="*/ 359 w 684"/>
                <a:gd name="T55" fmla="*/ 360 h 811"/>
                <a:gd name="T56" fmla="*/ 315 w 684"/>
                <a:gd name="T57" fmla="*/ 337 h 811"/>
                <a:gd name="T58" fmla="*/ 274 w 684"/>
                <a:gd name="T59" fmla="*/ 365 h 811"/>
                <a:gd name="T60" fmla="*/ 226 w 684"/>
                <a:gd name="T61" fmla="*/ 402 h 811"/>
                <a:gd name="T62" fmla="*/ 174 w 684"/>
                <a:gd name="T63" fmla="*/ 410 h 811"/>
                <a:gd name="T64" fmla="*/ 123 w 684"/>
                <a:gd name="T65" fmla="*/ 396 h 811"/>
                <a:gd name="T66" fmla="*/ 75 w 684"/>
                <a:gd name="T67" fmla="*/ 369 h 811"/>
                <a:gd name="T68" fmla="*/ 36 w 684"/>
                <a:gd name="T69" fmla="*/ 340 h 811"/>
                <a:gd name="T70" fmla="*/ 9 w 684"/>
                <a:gd name="T71" fmla="*/ 315 h 811"/>
                <a:gd name="T72" fmla="*/ 0 w 684"/>
                <a:gd name="T73" fmla="*/ 306 h 811"/>
                <a:gd name="T74" fmla="*/ 73 w 684"/>
                <a:gd name="T75" fmla="*/ 225 h 811"/>
                <a:gd name="T76" fmla="*/ 134 w 684"/>
                <a:gd name="T77" fmla="*/ 185 h 811"/>
                <a:gd name="T78" fmla="*/ 184 w 684"/>
                <a:gd name="T79" fmla="*/ 175 h 811"/>
                <a:gd name="T80" fmla="*/ 224 w 684"/>
                <a:gd name="T81" fmla="*/ 189 h 811"/>
                <a:gd name="T82" fmla="*/ 255 w 684"/>
                <a:gd name="T83" fmla="*/ 215 h 811"/>
                <a:gd name="T84" fmla="*/ 278 w 684"/>
                <a:gd name="T85" fmla="*/ 250 h 811"/>
                <a:gd name="T86" fmla="*/ 294 w 684"/>
                <a:gd name="T87" fmla="*/ 283 h 811"/>
                <a:gd name="T88" fmla="*/ 301 w 684"/>
                <a:gd name="T89" fmla="*/ 306 h 811"/>
                <a:gd name="T90" fmla="*/ 347 w 684"/>
                <a:gd name="T91" fmla="*/ 321 h 811"/>
                <a:gd name="T92" fmla="*/ 397 w 684"/>
                <a:gd name="T93" fmla="*/ 360 h 811"/>
                <a:gd name="T94" fmla="*/ 409 w 684"/>
                <a:gd name="T95" fmla="*/ 262 h 811"/>
                <a:gd name="T96" fmla="*/ 430 w 684"/>
                <a:gd name="T97" fmla="*/ 196 h 811"/>
                <a:gd name="T98" fmla="*/ 407 w 684"/>
                <a:gd name="T99" fmla="*/ 144 h 811"/>
                <a:gd name="T100" fmla="*/ 417 w 684"/>
                <a:gd name="T101" fmla="*/ 92 h 811"/>
                <a:gd name="T102" fmla="*/ 443 w 684"/>
                <a:gd name="T103" fmla="*/ 46 h 811"/>
                <a:gd name="T104" fmla="*/ 468 w 684"/>
                <a:gd name="T105" fmla="*/ 14 h 811"/>
                <a:gd name="T106" fmla="*/ 480 w 684"/>
                <a:gd name="T107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4" h="811">
                  <a:moveTo>
                    <a:pt x="480" y="0"/>
                  </a:moveTo>
                  <a:lnTo>
                    <a:pt x="495" y="42"/>
                  </a:lnTo>
                  <a:lnTo>
                    <a:pt x="505" y="77"/>
                  </a:lnTo>
                  <a:lnTo>
                    <a:pt x="511" y="106"/>
                  </a:lnTo>
                  <a:lnTo>
                    <a:pt x="511" y="131"/>
                  </a:lnTo>
                  <a:lnTo>
                    <a:pt x="507" y="150"/>
                  </a:lnTo>
                  <a:lnTo>
                    <a:pt x="501" y="167"/>
                  </a:lnTo>
                  <a:lnTo>
                    <a:pt x="493" y="179"/>
                  </a:lnTo>
                  <a:lnTo>
                    <a:pt x="482" y="189"/>
                  </a:lnTo>
                  <a:lnTo>
                    <a:pt x="470" y="194"/>
                  </a:lnTo>
                  <a:lnTo>
                    <a:pt x="457" y="200"/>
                  </a:lnTo>
                  <a:lnTo>
                    <a:pt x="447" y="225"/>
                  </a:lnTo>
                  <a:lnTo>
                    <a:pt x="438" y="256"/>
                  </a:lnTo>
                  <a:lnTo>
                    <a:pt x="430" y="292"/>
                  </a:lnTo>
                  <a:lnTo>
                    <a:pt x="426" y="337"/>
                  </a:lnTo>
                  <a:lnTo>
                    <a:pt x="424" y="387"/>
                  </a:lnTo>
                  <a:lnTo>
                    <a:pt x="443" y="365"/>
                  </a:lnTo>
                  <a:lnTo>
                    <a:pt x="468" y="346"/>
                  </a:lnTo>
                  <a:lnTo>
                    <a:pt x="470" y="312"/>
                  </a:lnTo>
                  <a:lnTo>
                    <a:pt x="480" y="281"/>
                  </a:lnTo>
                  <a:lnTo>
                    <a:pt x="495" y="256"/>
                  </a:lnTo>
                  <a:lnTo>
                    <a:pt x="516" y="233"/>
                  </a:lnTo>
                  <a:lnTo>
                    <a:pt x="541" y="212"/>
                  </a:lnTo>
                  <a:lnTo>
                    <a:pt x="568" y="196"/>
                  </a:lnTo>
                  <a:lnTo>
                    <a:pt x="593" y="183"/>
                  </a:lnTo>
                  <a:lnTo>
                    <a:pt x="620" y="173"/>
                  </a:lnTo>
                  <a:lnTo>
                    <a:pt x="641" y="165"/>
                  </a:lnTo>
                  <a:lnTo>
                    <a:pt x="661" y="160"/>
                  </a:lnTo>
                  <a:lnTo>
                    <a:pt x="672" y="158"/>
                  </a:lnTo>
                  <a:lnTo>
                    <a:pt x="676" y="156"/>
                  </a:lnTo>
                  <a:lnTo>
                    <a:pt x="684" y="200"/>
                  </a:lnTo>
                  <a:lnTo>
                    <a:pt x="684" y="239"/>
                  </a:lnTo>
                  <a:lnTo>
                    <a:pt x="678" y="271"/>
                  </a:lnTo>
                  <a:lnTo>
                    <a:pt x="666" y="298"/>
                  </a:lnTo>
                  <a:lnTo>
                    <a:pt x="651" y="321"/>
                  </a:lnTo>
                  <a:lnTo>
                    <a:pt x="632" y="339"/>
                  </a:lnTo>
                  <a:lnTo>
                    <a:pt x="611" y="352"/>
                  </a:lnTo>
                  <a:lnTo>
                    <a:pt x="588" y="363"/>
                  </a:lnTo>
                  <a:lnTo>
                    <a:pt x="564" y="369"/>
                  </a:lnTo>
                  <a:lnTo>
                    <a:pt x="541" y="375"/>
                  </a:lnTo>
                  <a:lnTo>
                    <a:pt x="520" y="375"/>
                  </a:lnTo>
                  <a:lnTo>
                    <a:pt x="503" y="375"/>
                  </a:lnTo>
                  <a:lnTo>
                    <a:pt x="490" y="373"/>
                  </a:lnTo>
                  <a:lnTo>
                    <a:pt x="480" y="371"/>
                  </a:lnTo>
                  <a:lnTo>
                    <a:pt x="461" y="387"/>
                  </a:lnTo>
                  <a:lnTo>
                    <a:pt x="445" y="404"/>
                  </a:lnTo>
                  <a:lnTo>
                    <a:pt x="434" y="423"/>
                  </a:lnTo>
                  <a:lnTo>
                    <a:pt x="434" y="452"/>
                  </a:lnTo>
                  <a:lnTo>
                    <a:pt x="436" y="479"/>
                  </a:lnTo>
                  <a:lnTo>
                    <a:pt x="434" y="510"/>
                  </a:lnTo>
                  <a:lnTo>
                    <a:pt x="434" y="811"/>
                  </a:lnTo>
                  <a:lnTo>
                    <a:pt x="380" y="811"/>
                  </a:lnTo>
                  <a:lnTo>
                    <a:pt x="393" y="402"/>
                  </a:lnTo>
                  <a:lnTo>
                    <a:pt x="386" y="390"/>
                  </a:lnTo>
                  <a:lnTo>
                    <a:pt x="378" y="379"/>
                  </a:lnTo>
                  <a:lnTo>
                    <a:pt x="359" y="360"/>
                  </a:lnTo>
                  <a:lnTo>
                    <a:pt x="336" y="344"/>
                  </a:lnTo>
                  <a:lnTo>
                    <a:pt x="315" y="337"/>
                  </a:lnTo>
                  <a:lnTo>
                    <a:pt x="296" y="333"/>
                  </a:lnTo>
                  <a:lnTo>
                    <a:pt x="274" y="365"/>
                  </a:lnTo>
                  <a:lnTo>
                    <a:pt x="251" y="388"/>
                  </a:lnTo>
                  <a:lnTo>
                    <a:pt x="226" y="402"/>
                  </a:lnTo>
                  <a:lnTo>
                    <a:pt x="201" y="410"/>
                  </a:lnTo>
                  <a:lnTo>
                    <a:pt x="174" y="410"/>
                  </a:lnTo>
                  <a:lnTo>
                    <a:pt x="148" y="406"/>
                  </a:lnTo>
                  <a:lnTo>
                    <a:pt x="123" y="396"/>
                  </a:lnTo>
                  <a:lnTo>
                    <a:pt x="98" y="385"/>
                  </a:lnTo>
                  <a:lnTo>
                    <a:pt x="75" y="369"/>
                  </a:lnTo>
                  <a:lnTo>
                    <a:pt x="53" y="354"/>
                  </a:lnTo>
                  <a:lnTo>
                    <a:pt x="36" y="340"/>
                  </a:lnTo>
                  <a:lnTo>
                    <a:pt x="21" y="327"/>
                  </a:lnTo>
                  <a:lnTo>
                    <a:pt x="9" y="315"/>
                  </a:lnTo>
                  <a:lnTo>
                    <a:pt x="2" y="308"/>
                  </a:lnTo>
                  <a:lnTo>
                    <a:pt x="0" y="306"/>
                  </a:lnTo>
                  <a:lnTo>
                    <a:pt x="38" y="260"/>
                  </a:lnTo>
                  <a:lnTo>
                    <a:pt x="73" y="225"/>
                  </a:lnTo>
                  <a:lnTo>
                    <a:pt x="105" y="200"/>
                  </a:lnTo>
                  <a:lnTo>
                    <a:pt x="134" y="185"/>
                  </a:lnTo>
                  <a:lnTo>
                    <a:pt x="161" y="177"/>
                  </a:lnTo>
                  <a:lnTo>
                    <a:pt x="184" y="175"/>
                  </a:lnTo>
                  <a:lnTo>
                    <a:pt x="205" y="179"/>
                  </a:lnTo>
                  <a:lnTo>
                    <a:pt x="224" y="189"/>
                  </a:lnTo>
                  <a:lnTo>
                    <a:pt x="242" y="200"/>
                  </a:lnTo>
                  <a:lnTo>
                    <a:pt x="255" y="215"/>
                  </a:lnTo>
                  <a:lnTo>
                    <a:pt x="269" y="233"/>
                  </a:lnTo>
                  <a:lnTo>
                    <a:pt x="278" y="250"/>
                  </a:lnTo>
                  <a:lnTo>
                    <a:pt x="288" y="267"/>
                  </a:lnTo>
                  <a:lnTo>
                    <a:pt x="294" y="283"/>
                  </a:lnTo>
                  <a:lnTo>
                    <a:pt x="297" y="296"/>
                  </a:lnTo>
                  <a:lnTo>
                    <a:pt x="301" y="306"/>
                  </a:lnTo>
                  <a:lnTo>
                    <a:pt x="322" y="312"/>
                  </a:lnTo>
                  <a:lnTo>
                    <a:pt x="347" y="321"/>
                  </a:lnTo>
                  <a:lnTo>
                    <a:pt x="374" y="337"/>
                  </a:lnTo>
                  <a:lnTo>
                    <a:pt x="397" y="360"/>
                  </a:lnTo>
                  <a:lnTo>
                    <a:pt x="401" y="308"/>
                  </a:lnTo>
                  <a:lnTo>
                    <a:pt x="409" y="262"/>
                  </a:lnTo>
                  <a:lnTo>
                    <a:pt x="418" y="225"/>
                  </a:lnTo>
                  <a:lnTo>
                    <a:pt x="430" y="196"/>
                  </a:lnTo>
                  <a:lnTo>
                    <a:pt x="415" y="169"/>
                  </a:lnTo>
                  <a:lnTo>
                    <a:pt x="407" y="144"/>
                  </a:lnTo>
                  <a:lnTo>
                    <a:pt x="409" y="117"/>
                  </a:lnTo>
                  <a:lnTo>
                    <a:pt x="417" y="92"/>
                  </a:lnTo>
                  <a:lnTo>
                    <a:pt x="428" y="67"/>
                  </a:lnTo>
                  <a:lnTo>
                    <a:pt x="443" y="46"/>
                  </a:lnTo>
                  <a:lnTo>
                    <a:pt x="457" y="27"/>
                  </a:lnTo>
                  <a:lnTo>
                    <a:pt x="468" y="14"/>
                  </a:lnTo>
                  <a:lnTo>
                    <a:pt x="478" y="4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006600" y="4579938"/>
              <a:ext cx="469900" cy="169863"/>
            </a:xfrm>
            <a:custGeom>
              <a:avLst/>
              <a:gdLst>
                <a:gd name="T0" fmla="*/ 0 w 296"/>
                <a:gd name="T1" fmla="*/ 0 h 107"/>
                <a:gd name="T2" fmla="*/ 57 w 296"/>
                <a:gd name="T3" fmla="*/ 13 h 107"/>
                <a:gd name="T4" fmla="*/ 113 w 296"/>
                <a:gd name="T5" fmla="*/ 21 h 107"/>
                <a:gd name="T6" fmla="*/ 163 w 296"/>
                <a:gd name="T7" fmla="*/ 27 h 107"/>
                <a:gd name="T8" fmla="*/ 207 w 296"/>
                <a:gd name="T9" fmla="*/ 29 h 107"/>
                <a:gd name="T10" fmla="*/ 244 w 296"/>
                <a:gd name="T11" fmla="*/ 29 h 107"/>
                <a:gd name="T12" fmla="*/ 271 w 296"/>
                <a:gd name="T13" fmla="*/ 29 h 107"/>
                <a:gd name="T14" fmla="*/ 288 w 296"/>
                <a:gd name="T15" fmla="*/ 27 h 107"/>
                <a:gd name="T16" fmla="*/ 296 w 296"/>
                <a:gd name="T17" fmla="*/ 27 h 107"/>
                <a:gd name="T18" fmla="*/ 274 w 296"/>
                <a:gd name="T19" fmla="*/ 59 h 107"/>
                <a:gd name="T20" fmla="*/ 251 w 296"/>
                <a:gd name="T21" fmla="*/ 84 h 107"/>
                <a:gd name="T22" fmla="*/ 228 w 296"/>
                <a:gd name="T23" fmla="*/ 100 h 107"/>
                <a:gd name="T24" fmla="*/ 203 w 296"/>
                <a:gd name="T25" fmla="*/ 106 h 107"/>
                <a:gd name="T26" fmla="*/ 176 w 296"/>
                <a:gd name="T27" fmla="*/ 107 h 107"/>
                <a:gd name="T28" fmla="*/ 149 w 296"/>
                <a:gd name="T29" fmla="*/ 102 h 107"/>
                <a:gd name="T30" fmla="*/ 125 w 296"/>
                <a:gd name="T31" fmla="*/ 92 h 107"/>
                <a:gd name="T32" fmla="*/ 100 w 296"/>
                <a:gd name="T33" fmla="*/ 81 h 107"/>
                <a:gd name="T34" fmla="*/ 76 w 296"/>
                <a:gd name="T35" fmla="*/ 65 h 107"/>
                <a:gd name="T36" fmla="*/ 55 w 296"/>
                <a:gd name="T37" fmla="*/ 50 h 107"/>
                <a:gd name="T38" fmla="*/ 36 w 296"/>
                <a:gd name="T39" fmla="*/ 34 h 107"/>
                <a:gd name="T40" fmla="*/ 21 w 296"/>
                <a:gd name="T41" fmla="*/ 21 h 107"/>
                <a:gd name="T42" fmla="*/ 9 w 296"/>
                <a:gd name="T43" fmla="*/ 9 h 107"/>
                <a:gd name="T44" fmla="*/ 2 w 296"/>
                <a:gd name="T45" fmla="*/ 2 h 107"/>
                <a:gd name="T46" fmla="*/ 0 w 296"/>
                <a:gd name="T4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6" h="107">
                  <a:moveTo>
                    <a:pt x="0" y="0"/>
                  </a:moveTo>
                  <a:lnTo>
                    <a:pt x="57" y="13"/>
                  </a:lnTo>
                  <a:lnTo>
                    <a:pt x="113" y="21"/>
                  </a:lnTo>
                  <a:lnTo>
                    <a:pt x="163" y="27"/>
                  </a:lnTo>
                  <a:lnTo>
                    <a:pt x="207" y="29"/>
                  </a:lnTo>
                  <a:lnTo>
                    <a:pt x="244" y="29"/>
                  </a:lnTo>
                  <a:lnTo>
                    <a:pt x="271" y="29"/>
                  </a:lnTo>
                  <a:lnTo>
                    <a:pt x="288" y="27"/>
                  </a:lnTo>
                  <a:lnTo>
                    <a:pt x="296" y="27"/>
                  </a:lnTo>
                  <a:lnTo>
                    <a:pt x="274" y="59"/>
                  </a:lnTo>
                  <a:lnTo>
                    <a:pt x="251" y="84"/>
                  </a:lnTo>
                  <a:lnTo>
                    <a:pt x="228" y="100"/>
                  </a:lnTo>
                  <a:lnTo>
                    <a:pt x="203" y="106"/>
                  </a:lnTo>
                  <a:lnTo>
                    <a:pt x="176" y="107"/>
                  </a:lnTo>
                  <a:lnTo>
                    <a:pt x="149" y="102"/>
                  </a:lnTo>
                  <a:lnTo>
                    <a:pt x="125" y="92"/>
                  </a:lnTo>
                  <a:lnTo>
                    <a:pt x="100" y="81"/>
                  </a:lnTo>
                  <a:lnTo>
                    <a:pt x="76" y="65"/>
                  </a:lnTo>
                  <a:lnTo>
                    <a:pt x="55" y="50"/>
                  </a:lnTo>
                  <a:lnTo>
                    <a:pt x="36" y="34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68600" y="4341813"/>
              <a:ext cx="320675" cy="350838"/>
            </a:xfrm>
            <a:custGeom>
              <a:avLst/>
              <a:gdLst>
                <a:gd name="T0" fmla="*/ 196 w 202"/>
                <a:gd name="T1" fmla="*/ 0 h 221"/>
                <a:gd name="T2" fmla="*/ 196 w 202"/>
                <a:gd name="T3" fmla="*/ 4 h 221"/>
                <a:gd name="T4" fmla="*/ 198 w 202"/>
                <a:gd name="T5" fmla="*/ 11 h 221"/>
                <a:gd name="T6" fmla="*/ 200 w 202"/>
                <a:gd name="T7" fmla="*/ 25 h 221"/>
                <a:gd name="T8" fmla="*/ 202 w 202"/>
                <a:gd name="T9" fmla="*/ 40 h 221"/>
                <a:gd name="T10" fmla="*/ 202 w 202"/>
                <a:gd name="T11" fmla="*/ 59 h 221"/>
                <a:gd name="T12" fmla="*/ 200 w 202"/>
                <a:gd name="T13" fmla="*/ 81 h 221"/>
                <a:gd name="T14" fmla="*/ 198 w 202"/>
                <a:gd name="T15" fmla="*/ 104 h 221"/>
                <a:gd name="T16" fmla="*/ 192 w 202"/>
                <a:gd name="T17" fmla="*/ 127 h 221"/>
                <a:gd name="T18" fmla="*/ 184 w 202"/>
                <a:gd name="T19" fmla="*/ 148 h 221"/>
                <a:gd name="T20" fmla="*/ 173 w 202"/>
                <a:gd name="T21" fmla="*/ 169 h 221"/>
                <a:gd name="T22" fmla="*/ 157 w 202"/>
                <a:gd name="T23" fmla="*/ 188 h 221"/>
                <a:gd name="T24" fmla="*/ 136 w 202"/>
                <a:gd name="T25" fmla="*/ 202 h 221"/>
                <a:gd name="T26" fmla="*/ 111 w 202"/>
                <a:gd name="T27" fmla="*/ 213 h 221"/>
                <a:gd name="T28" fmla="*/ 81 w 202"/>
                <a:gd name="T29" fmla="*/ 219 h 221"/>
                <a:gd name="T30" fmla="*/ 44 w 202"/>
                <a:gd name="T31" fmla="*/ 221 h 221"/>
                <a:gd name="T32" fmla="*/ 0 w 202"/>
                <a:gd name="T33" fmla="*/ 215 h 221"/>
                <a:gd name="T34" fmla="*/ 6 w 202"/>
                <a:gd name="T35" fmla="*/ 211 h 221"/>
                <a:gd name="T36" fmla="*/ 19 w 202"/>
                <a:gd name="T37" fmla="*/ 206 h 221"/>
                <a:gd name="T38" fmla="*/ 40 w 202"/>
                <a:gd name="T39" fmla="*/ 194 h 221"/>
                <a:gd name="T40" fmla="*/ 65 w 202"/>
                <a:gd name="T41" fmla="*/ 177 h 221"/>
                <a:gd name="T42" fmla="*/ 92 w 202"/>
                <a:gd name="T43" fmla="*/ 154 h 221"/>
                <a:gd name="T44" fmla="*/ 123 w 202"/>
                <a:gd name="T45" fmla="*/ 125 h 221"/>
                <a:gd name="T46" fmla="*/ 150 w 202"/>
                <a:gd name="T47" fmla="*/ 90 h 221"/>
                <a:gd name="T48" fmla="*/ 175 w 202"/>
                <a:gd name="T49" fmla="*/ 48 h 221"/>
                <a:gd name="T50" fmla="*/ 196 w 202"/>
                <a:gd name="T5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2" h="221">
                  <a:moveTo>
                    <a:pt x="196" y="0"/>
                  </a:moveTo>
                  <a:lnTo>
                    <a:pt x="196" y="4"/>
                  </a:lnTo>
                  <a:lnTo>
                    <a:pt x="198" y="11"/>
                  </a:lnTo>
                  <a:lnTo>
                    <a:pt x="200" y="25"/>
                  </a:lnTo>
                  <a:lnTo>
                    <a:pt x="202" y="40"/>
                  </a:lnTo>
                  <a:lnTo>
                    <a:pt x="202" y="59"/>
                  </a:lnTo>
                  <a:lnTo>
                    <a:pt x="200" y="81"/>
                  </a:lnTo>
                  <a:lnTo>
                    <a:pt x="198" y="104"/>
                  </a:lnTo>
                  <a:lnTo>
                    <a:pt x="192" y="127"/>
                  </a:lnTo>
                  <a:lnTo>
                    <a:pt x="184" y="148"/>
                  </a:lnTo>
                  <a:lnTo>
                    <a:pt x="173" y="169"/>
                  </a:lnTo>
                  <a:lnTo>
                    <a:pt x="157" y="188"/>
                  </a:lnTo>
                  <a:lnTo>
                    <a:pt x="136" y="202"/>
                  </a:lnTo>
                  <a:lnTo>
                    <a:pt x="111" y="213"/>
                  </a:lnTo>
                  <a:lnTo>
                    <a:pt x="81" y="219"/>
                  </a:lnTo>
                  <a:lnTo>
                    <a:pt x="44" y="221"/>
                  </a:lnTo>
                  <a:lnTo>
                    <a:pt x="0" y="215"/>
                  </a:lnTo>
                  <a:lnTo>
                    <a:pt x="6" y="211"/>
                  </a:lnTo>
                  <a:lnTo>
                    <a:pt x="19" y="206"/>
                  </a:lnTo>
                  <a:lnTo>
                    <a:pt x="40" y="194"/>
                  </a:lnTo>
                  <a:lnTo>
                    <a:pt x="65" y="177"/>
                  </a:lnTo>
                  <a:lnTo>
                    <a:pt x="92" y="154"/>
                  </a:lnTo>
                  <a:lnTo>
                    <a:pt x="123" y="125"/>
                  </a:lnTo>
                  <a:lnTo>
                    <a:pt x="150" y="90"/>
                  </a:lnTo>
                  <a:lnTo>
                    <a:pt x="175" y="48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732088" y="4094163"/>
              <a:ext cx="92075" cy="317500"/>
            </a:xfrm>
            <a:custGeom>
              <a:avLst/>
              <a:gdLst>
                <a:gd name="T0" fmla="*/ 23 w 58"/>
                <a:gd name="T1" fmla="*/ 0 h 200"/>
                <a:gd name="T2" fmla="*/ 40 w 58"/>
                <a:gd name="T3" fmla="*/ 42 h 200"/>
                <a:gd name="T4" fmla="*/ 52 w 58"/>
                <a:gd name="T5" fmla="*/ 79 h 200"/>
                <a:gd name="T6" fmla="*/ 58 w 58"/>
                <a:gd name="T7" fmla="*/ 108 h 200"/>
                <a:gd name="T8" fmla="*/ 58 w 58"/>
                <a:gd name="T9" fmla="*/ 133 h 200"/>
                <a:gd name="T10" fmla="*/ 56 w 58"/>
                <a:gd name="T11" fmla="*/ 152 h 200"/>
                <a:gd name="T12" fmla="*/ 50 w 58"/>
                <a:gd name="T13" fmla="*/ 167 h 200"/>
                <a:gd name="T14" fmla="*/ 40 w 58"/>
                <a:gd name="T15" fmla="*/ 179 h 200"/>
                <a:gd name="T16" fmla="*/ 33 w 58"/>
                <a:gd name="T17" fmla="*/ 189 h 200"/>
                <a:gd name="T18" fmla="*/ 23 w 58"/>
                <a:gd name="T19" fmla="*/ 194 h 200"/>
                <a:gd name="T20" fmla="*/ 13 w 58"/>
                <a:gd name="T21" fmla="*/ 198 h 200"/>
                <a:gd name="T22" fmla="*/ 6 w 58"/>
                <a:gd name="T23" fmla="*/ 198 h 200"/>
                <a:gd name="T24" fmla="*/ 2 w 58"/>
                <a:gd name="T25" fmla="*/ 200 h 200"/>
                <a:gd name="T26" fmla="*/ 0 w 58"/>
                <a:gd name="T27" fmla="*/ 200 h 200"/>
                <a:gd name="T28" fmla="*/ 11 w 58"/>
                <a:gd name="T29" fmla="*/ 167 h 200"/>
                <a:gd name="T30" fmla="*/ 19 w 58"/>
                <a:gd name="T31" fmla="*/ 135 h 200"/>
                <a:gd name="T32" fmla="*/ 23 w 58"/>
                <a:gd name="T33" fmla="*/ 102 h 200"/>
                <a:gd name="T34" fmla="*/ 25 w 58"/>
                <a:gd name="T35" fmla="*/ 69 h 200"/>
                <a:gd name="T36" fmla="*/ 25 w 58"/>
                <a:gd name="T37" fmla="*/ 42 h 200"/>
                <a:gd name="T38" fmla="*/ 25 w 58"/>
                <a:gd name="T39" fmla="*/ 21 h 200"/>
                <a:gd name="T40" fmla="*/ 25 w 58"/>
                <a:gd name="T41" fmla="*/ 6 h 200"/>
                <a:gd name="T42" fmla="*/ 23 w 58"/>
                <a:gd name="T4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200">
                  <a:moveTo>
                    <a:pt x="23" y="0"/>
                  </a:moveTo>
                  <a:lnTo>
                    <a:pt x="40" y="42"/>
                  </a:lnTo>
                  <a:lnTo>
                    <a:pt x="52" y="79"/>
                  </a:lnTo>
                  <a:lnTo>
                    <a:pt x="58" y="108"/>
                  </a:lnTo>
                  <a:lnTo>
                    <a:pt x="58" y="133"/>
                  </a:lnTo>
                  <a:lnTo>
                    <a:pt x="56" y="152"/>
                  </a:lnTo>
                  <a:lnTo>
                    <a:pt x="50" y="167"/>
                  </a:lnTo>
                  <a:lnTo>
                    <a:pt x="40" y="179"/>
                  </a:lnTo>
                  <a:lnTo>
                    <a:pt x="33" y="189"/>
                  </a:lnTo>
                  <a:lnTo>
                    <a:pt x="23" y="194"/>
                  </a:lnTo>
                  <a:lnTo>
                    <a:pt x="13" y="198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0"/>
                  </a:lnTo>
                  <a:lnTo>
                    <a:pt x="11" y="167"/>
                  </a:lnTo>
                  <a:lnTo>
                    <a:pt x="19" y="135"/>
                  </a:lnTo>
                  <a:lnTo>
                    <a:pt x="23" y="102"/>
                  </a:lnTo>
                  <a:lnTo>
                    <a:pt x="25" y="69"/>
                  </a:lnTo>
                  <a:lnTo>
                    <a:pt x="25" y="42"/>
                  </a:lnTo>
                  <a:lnTo>
                    <a:pt x="25" y="21"/>
                  </a:lnTo>
                  <a:lnTo>
                    <a:pt x="25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599971" y="1065366"/>
            <a:ext cx="1829596" cy="3167544"/>
            <a:chOff x="8843963" y="1473200"/>
            <a:chExt cx="2268538" cy="3927475"/>
          </a:xfrm>
        </p:grpSpPr>
        <p:grpSp>
          <p:nvGrpSpPr>
            <p:cNvPr id="38" name="Group 37"/>
            <p:cNvGrpSpPr/>
            <p:nvPr/>
          </p:nvGrpSpPr>
          <p:grpSpPr>
            <a:xfrm>
              <a:off x="9518650" y="4319588"/>
              <a:ext cx="812801" cy="1081087"/>
              <a:chOff x="9518650" y="4319588"/>
              <a:chExt cx="812801" cy="1081087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9906000" y="4378325"/>
                <a:ext cx="209550" cy="10223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9518650" y="4319588"/>
                <a:ext cx="428625" cy="617538"/>
              </a:xfrm>
              <a:custGeom>
                <a:avLst/>
                <a:gdLst>
                  <a:gd name="T0" fmla="*/ 9 w 270"/>
                  <a:gd name="T1" fmla="*/ 0 h 389"/>
                  <a:gd name="T2" fmla="*/ 61 w 270"/>
                  <a:gd name="T3" fmla="*/ 12 h 389"/>
                  <a:gd name="T4" fmla="*/ 61 w 270"/>
                  <a:gd name="T5" fmla="*/ 18 h 389"/>
                  <a:gd name="T6" fmla="*/ 57 w 270"/>
                  <a:gd name="T7" fmla="*/ 33 h 389"/>
                  <a:gd name="T8" fmla="*/ 55 w 270"/>
                  <a:gd name="T9" fmla="*/ 58 h 389"/>
                  <a:gd name="T10" fmla="*/ 53 w 270"/>
                  <a:gd name="T11" fmla="*/ 87 h 389"/>
                  <a:gd name="T12" fmla="*/ 55 w 270"/>
                  <a:gd name="T13" fmla="*/ 122 h 389"/>
                  <a:gd name="T14" fmla="*/ 59 w 270"/>
                  <a:gd name="T15" fmla="*/ 158 h 389"/>
                  <a:gd name="T16" fmla="*/ 67 w 270"/>
                  <a:gd name="T17" fmla="*/ 197 h 389"/>
                  <a:gd name="T18" fmla="*/ 82 w 270"/>
                  <a:gd name="T19" fmla="*/ 233 h 389"/>
                  <a:gd name="T20" fmla="*/ 101 w 270"/>
                  <a:gd name="T21" fmla="*/ 266 h 389"/>
                  <a:gd name="T22" fmla="*/ 126 w 270"/>
                  <a:gd name="T23" fmla="*/ 291 h 389"/>
                  <a:gd name="T24" fmla="*/ 155 w 270"/>
                  <a:gd name="T25" fmla="*/ 310 h 389"/>
                  <a:gd name="T26" fmla="*/ 188 w 270"/>
                  <a:gd name="T27" fmla="*/ 323 h 389"/>
                  <a:gd name="T28" fmla="*/ 226 w 270"/>
                  <a:gd name="T29" fmla="*/ 331 h 389"/>
                  <a:gd name="T30" fmla="*/ 270 w 270"/>
                  <a:gd name="T31" fmla="*/ 335 h 389"/>
                  <a:gd name="T32" fmla="*/ 269 w 270"/>
                  <a:gd name="T33" fmla="*/ 389 h 389"/>
                  <a:gd name="T34" fmla="*/ 217 w 270"/>
                  <a:gd name="T35" fmla="*/ 385 h 389"/>
                  <a:gd name="T36" fmla="*/ 169 w 270"/>
                  <a:gd name="T37" fmla="*/ 373 h 389"/>
                  <a:gd name="T38" fmla="*/ 126 w 270"/>
                  <a:gd name="T39" fmla="*/ 356 h 389"/>
                  <a:gd name="T40" fmla="*/ 92 w 270"/>
                  <a:gd name="T41" fmla="*/ 331 h 389"/>
                  <a:gd name="T42" fmla="*/ 61 w 270"/>
                  <a:gd name="T43" fmla="*/ 298 h 389"/>
                  <a:gd name="T44" fmla="*/ 34 w 270"/>
                  <a:gd name="T45" fmla="*/ 258 h 389"/>
                  <a:gd name="T46" fmla="*/ 17 w 270"/>
                  <a:gd name="T47" fmla="*/ 216 h 389"/>
                  <a:gd name="T48" fmla="*/ 7 w 270"/>
                  <a:gd name="T49" fmla="*/ 173 h 389"/>
                  <a:gd name="T50" fmla="*/ 1 w 270"/>
                  <a:gd name="T51" fmla="*/ 131 h 389"/>
                  <a:gd name="T52" fmla="*/ 0 w 270"/>
                  <a:gd name="T53" fmla="*/ 91 h 389"/>
                  <a:gd name="T54" fmla="*/ 1 w 270"/>
                  <a:gd name="T55" fmla="*/ 56 h 389"/>
                  <a:gd name="T56" fmla="*/ 5 w 270"/>
                  <a:gd name="T57" fmla="*/ 27 h 389"/>
                  <a:gd name="T58" fmla="*/ 7 w 270"/>
                  <a:gd name="T59" fmla="*/ 10 h 389"/>
                  <a:gd name="T60" fmla="*/ 9 w 270"/>
                  <a:gd name="T61" fmla="*/ 0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0" h="389">
                    <a:moveTo>
                      <a:pt x="9" y="0"/>
                    </a:moveTo>
                    <a:lnTo>
                      <a:pt x="61" y="12"/>
                    </a:lnTo>
                    <a:lnTo>
                      <a:pt x="61" y="18"/>
                    </a:lnTo>
                    <a:lnTo>
                      <a:pt x="57" y="33"/>
                    </a:lnTo>
                    <a:lnTo>
                      <a:pt x="55" y="58"/>
                    </a:lnTo>
                    <a:lnTo>
                      <a:pt x="53" y="87"/>
                    </a:lnTo>
                    <a:lnTo>
                      <a:pt x="55" y="122"/>
                    </a:lnTo>
                    <a:lnTo>
                      <a:pt x="59" y="158"/>
                    </a:lnTo>
                    <a:lnTo>
                      <a:pt x="67" y="197"/>
                    </a:lnTo>
                    <a:lnTo>
                      <a:pt x="82" y="233"/>
                    </a:lnTo>
                    <a:lnTo>
                      <a:pt x="101" y="266"/>
                    </a:lnTo>
                    <a:lnTo>
                      <a:pt x="126" y="291"/>
                    </a:lnTo>
                    <a:lnTo>
                      <a:pt x="155" y="310"/>
                    </a:lnTo>
                    <a:lnTo>
                      <a:pt x="188" y="323"/>
                    </a:lnTo>
                    <a:lnTo>
                      <a:pt x="226" y="331"/>
                    </a:lnTo>
                    <a:lnTo>
                      <a:pt x="270" y="335"/>
                    </a:lnTo>
                    <a:lnTo>
                      <a:pt x="269" y="389"/>
                    </a:lnTo>
                    <a:lnTo>
                      <a:pt x="217" y="385"/>
                    </a:lnTo>
                    <a:lnTo>
                      <a:pt x="169" y="373"/>
                    </a:lnTo>
                    <a:lnTo>
                      <a:pt x="126" y="356"/>
                    </a:lnTo>
                    <a:lnTo>
                      <a:pt x="92" y="331"/>
                    </a:lnTo>
                    <a:lnTo>
                      <a:pt x="61" y="298"/>
                    </a:lnTo>
                    <a:lnTo>
                      <a:pt x="34" y="258"/>
                    </a:lnTo>
                    <a:lnTo>
                      <a:pt x="17" y="216"/>
                    </a:lnTo>
                    <a:lnTo>
                      <a:pt x="7" y="173"/>
                    </a:lnTo>
                    <a:lnTo>
                      <a:pt x="1" y="131"/>
                    </a:lnTo>
                    <a:lnTo>
                      <a:pt x="0" y="91"/>
                    </a:lnTo>
                    <a:lnTo>
                      <a:pt x="1" y="56"/>
                    </a:lnTo>
                    <a:lnTo>
                      <a:pt x="5" y="27"/>
                    </a:lnTo>
                    <a:lnTo>
                      <a:pt x="7" y="1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0079038" y="4554538"/>
                <a:ext cx="252413" cy="312738"/>
              </a:xfrm>
              <a:custGeom>
                <a:avLst/>
                <a:gdLst>
                  <a:gd name="T0" fmla="*/ 156 w 159"/>
                  <a:gd name="T1" fmla="*/ 0 h 197"/>
                  <a:gd name="T2" fmla="*/ 159 w 159"/>
                  <a:gd name="T3" fmla="*/ 41 h 197"/>
                  <a:gd name="T4" fmla="*/ 158 w 159"/>
                  <a:gd name="T5" fmla="*/ 75 h 197"/>
                  <a:gd name="T6" fmla="*/ 152 w 159"/>
                  <a:gd name="T7" fmla="*/ 108 h 197"/>
                  <a:gd name="T8" fmla="*/ 138 w 159"/>
                  <a:gd name="T9" fmla="*/ 135 h 197"/>
                  <a:gd name="T10" fmla="*/ 121 w 159"/>
                  <a:gd name="T11" fmla="*/ 158 h 197"/>
                  <a:gd name="T12" fmla="*/ 100 w 159"/>
                  <a:gd name="T13" fmla="*/ 175 h 197"/>
                  <a:gd name="T14" fmla="*/ 79 w 159"/>
                  <a:gd name="T15" fmla="*/ 187 h 197"/>
                  <a:gd name="T16" fmla="*/ 56 w 159"/>
                  <a:gd name="T17" fmla="*/ 193 h 197"/>
                  <a:gd name="T18" fmla="*/ 35 w 159"/>
                  <a:gd name="T19" fmla="*/ 197 h 197"/>
                  <a:gd name="T20" fmla="*/ 17 w 159"/>
                  <a:gd name="T21" fmla="*/ 197 h 197"/>
                  <a:gd name="T22" fmla="*/ 10 w 159"/>
                  <a:gd name="T23" fmla="*/ 197 h 197"/>
                  <a:gd name="T24" fmla="*/ 4 w 159"/>
                  <a:gd name="T25" fmla="*/ 197 h 197"/>
                  <a:gd name="T26" fmla="*/ 0 w 159"/>
                  <a:gd name="T27" fmla="*/ 197 h 197"/>
                  <a:gd name="T28" fmla="*/ 0 w 159"/>
                  <a:gd name="T29" fmla="*/ 197 h 197"/>
                  <a:gd name="T30" fmla="*/ 2 w 159"/>
                  <a:gd name="T31" fmla="*/ 170 h 197"/>
                  <a:gd name="T32" fmla="*/ 8 w 159"/>
                  <a:gd name="T33" fmla="*/ 170 h 197"/>
                  <a:gd name="T34" fmla="*/ 21 w 159"/>
                  <a:gd name="T35" fmla="*/ 170 h 197"/>
                  <a:gd name="T36" fmla="*/ 38 w 159"/>
                  <a:gd name="T37" fmla="*/ 170 h 197"/>
                  <a:gd name="T38" fmla="*/ 60 w 159"/>
                  <a:gd name="T39" fmla="*/ 164 h 197"/>
                  <a:gd name="T40" fmla="*/ 83 w 159"/>
                  <a:gd name="T41" fmla="*/ 154 h 197"/>
                  <a:gd name="T42" fmla="*/ 104 w 159"/>
                  <a:gd name="T43" fmla="*/ 139 h 197"/>
                  <a:gd name="T44" fmla="*/ 119 w 159"/>
                  <a:gd name="T45" fmla="*/ 116 h 197"/>
                  <a:gd name="T46" fmla="*/ 131 w 159"/>
                  <a:gd name="T47" fmla="*/ 85 h 197"/>
                  <a:gd name="T48" fmla="*/ 133 w 159"/>
                  <a:gd name="T49" fmla="*/ 47 h 197"/>
                  <a:gd name="T50" fmla="*/ 131 w 159"/>
                  <a:gd name="T51" fmla="*/ 4 h 197"/>
                  <a:gd name="T52" fmla="*/ 156 w 159"/>
                  <a:gd name="T5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197">
                    <a:moveTo>
                      <a:pt x="156" y="0"/>
                    </a:moveTo>
                    <a:lnTo>
                      <a:pt x="159" y="41"/>
                    </a:lnTo>
                    <a:lnTo>
                      <a:pt x="158" y="75"/>
                    </a:lnTo>
                    <a:lnTo>
                      <a:pt x="152" y="108"/>
                    </a:lnTo>
                    <a:lnTo>
                      <a:pt x="138" y="135"/>
                    </a:lnTo>
                    <a:lnTo>
                      <a:pt x="121" y="158"/>
                    </a:lnTo>
                    <a:lnTo>
                      <a:pt x="100" y="175"/>
                    </a:lnTo>
                    <a:lnTo>
                      <a:pt x="79" y="187"/>
                    </a:lnTo>
                    <a:lnTo>
                      <a:pt x="56" y="193"/>
                    </a:lnTo>
                    <a:lnTo>
                      <a:pt x="35" y="197"/>
                    </a:lnTo>
                    <a:lnTo>
                      <a:pt x="17" y="197"/>
                    </a:lnTo>
                    <a:lnTo>
                      <a:pt x="10" y="197"/>
                    </a:lnTo>
                    <a:lnTo>
                      <a:pt x="4" y="197"/>
                    </a:lnTo>
                    <a:lnTo>
                      <a:pt x="0" y="197"/>
                    </a:lnTo>
                    <a:lnTo>
                      <a:pt x="0" y="197"/>
                    </a:lnTo>
                    <a:lnTo>
                      <a:pt x="2" y="170"/>
                    </a:lnTo>
                    <a:lnTo>
                      <a:pt x="8" y="170"/>
                    </a:lnTo>
                    <a:lnTo>
                      <a:pt x="21" y="170"/>
                    </a:lnTo>
                    <a:lnTo>
                      <a:pt x="38" y="170"/>
                    </a:lnTo>
                    <a:lnTo>
                      <a:pt x="60" y="164"/>
                    </a:lnTo>
                    <a:lnTo>
                      <a:pt x="83" y="154"/>
                    </a:lnTo>
                    <a:lnTo>
                      <a:pt x="104" y="139"/>
                    </a:lnTo>
                    <a:lnTo>
                      <a:pt x="119" y="116"/>
                    </a:lnTo>
                    <a:lnTo>
                      <a:pt x="131" y="85"/>
                    </a:lnTo>
                    <a:lnTo>
                      <a:pt x="133" y="47"/>
                    </a:lnTo>
                    <a:lnTo>
                      <a:pt x="131" y="4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843963" y="1631950"/>
              <a:ext cx="2268538" cy="3113088"/>
            </a:xfrm>
            <a:custGeom>
              <a:avLst/>
              <a:gdLst>
                <a:gd name="T0" fmla="*/ 797 w 1429"/>
                <a:gd name="T1" fmla="*/ 19 h 1961"/>
                <a:gd name="T2" fmla="*/ 884 w 1429"/>
                <a:gd name="T3" fmla="*/ 103 h 1961"/>
                <a:gd name="T4" fmla="*/ 899 w 1429"/>
                <a:gd name="T5" fmla="*/ 217 h 1961"/>
                <a:gd name="T6" fmla="*/ 909 w 1429"/>
                <a:gd name="T7" fmla="*/ 305 h 1961"/>
                <a:gd name="T8" fmla="*/ 991 w 1429"/>
                <a:gd name="T9" fmla="*/ 371 h 1961"/>
                <a:gd name="T10" fmla="*/ 1105 w 1429"/>
                <a:gd name="T11" fmla="*/ 417 h 1961"/>
                <a:gd name="T12" fmla="*/ 1153 w 1429"/>
                <a:gd name="T13" fmla="*/ 530 h 1961"/>
                <a:gd name="T14" fmla="*/ 1110 w 1429"/>
                <a:gd name="T15" fmla="*/ 640 h 1961"/>
                <a:gd name="T16" fmla="*/ 1230 w 1429"/>
                <a:gd name="T17" fmla="*/ 738 h 1961"/>
                <a:gd name="T18" fmla="*/ 1278 w 1429"/>
                <a:gd name="T19" fmla="*/ 890 h 1961"/>
                <a:gd name="T20" fmla="*/ 1297 w 1429"/>
                <a:gd name="T21" fmla="*/ 997 h 1961"/>
                <a:gd name="T22" fmla="*/ 1391 w 1429"/>
                <a:gd name="T23" fmla="*/ 1061 h 1961"/>
                <a:gd name="T24" fmla="*/ 1429 w 1429"/>
                <a:gd name="T25" fmla="*/ 1170 h 1961"/>
                <a:gd name="T26" fmla="*/ 1389 w 1429"/>
                <a:gd name="T27" fmla="*/ 1284 h 1961"/>
                <a:gd name="T28" fmla="*/ 1356 w 1429"/>
                <a:gd name="T29" fmla="*/ 1368 h 1961"/>
                <a:gd name="T30" fmla="*/ 1399 w 1429"/>
                <a:gd name="T31" fmla="*/ 1509 h 1961"/>
                <a:gd name="T32" fmla="*/ 1354 w 1429"/>
                <a:gd name="T33" fmla="*/ 1651 h 1961"/>
                <a:gd name="T34" fmla="*/ 1241 w 1429"/>
                <a:gd name="T35" fmla="*/ 1743 h 1961"/>
                <a:gd name="T36" fmla="*/ 1112 w 1429"/>
                <a:gd name="T37" fmla="*/ 1763 h 1961"/>
                <a:gd name="T38" fmla="*/ 1080 w 1429"/>
                <a:gd name="T39" fmla="*/ 1809 h 1961"/>
                <a:gd name="T40" fmla="*/ 1012 w 1429"/>
                <a:gd name="T41" fmla="*/ 1916 h 1961"/>
                <a:gd name="T42" fmla="*/ 889 w 1429"/>
                <a:gd name="T43" fmla="*/ 1961 h 1961"/>
                <a:gd name="T44" fmla="*/ 774 w 1429"/>
                <a:gd name="T45" fmla="*/ 1920 h 1961"/>
                <a:gd name="T46" fmla="*/ 686 w 1429"/>
                <a:gd name="T47" fmla="*/ 1884 h 1961"/>
                <a:gd name="T48" fmla="*/ 561 w 1429"/>
                <a:gd name="T49" fmla="*/ 1916 h 1961"/>
                <a:gd name="T50" fmla="*/ 434 w 1429"/>
                <a:gd name="T51" fmla="*/ 1882 h 1961"/>
                <a:gd name="T52" fmla="*/ 325 w 1429"/>
                <a:gd name="T53" fmla="*/ 1834 h 1961"/>
                <a:gd name="T54" fmla="*/ 194 w 1429"/>
                <a:gd name="T55" fmla="*/ 1793 h 1961"/>
                <a:gd name="T56" fmla="*/ 109 w 1429"/>
                <a:gd name="T57" fmla="*/ 1691 h 1961"/>
                <a:gd name="T58" fmla="*/ 98 w 1429"/>
                <a:gd name="T59" fmla="*/ 1549 h 1961"/>
                <a:gd name="T60" fmla="*/ 173 w 1429"/>
                <a:gd name="T61" fmla="*/ 1424 h 1961"/>
                <a:gd name="T62" fmla="*/ 102 w 1429"/>
                <a:gd name="T63" fmla="*/ 1351 h 1961"/>
                <a:gd name="T64" fmla="*/ 90 w 1429"/>
                <a:gd name="T65" fmla="*/ 1244 h 1961"/>
                <a:gd name="T66" fmla="*/ 90 w 1429"/>
                <a:gd name="T67" fmla="*/ 1159 h 1961"/>
                <a:gd name="T68" fmla="*/ 17 w 1429"/>
                <a:gd name="T69" fmla="*/ 1069 h 1961"/>
                <a:gd name="T70" fmla="*/ 4 w 1429"/>
                <a:gd name="T71" fmla="*/ 942 h 1961"/>
                <a:gd name="T72" fmla="*/ 61 w 1429"/>
                <a:gd name="T73" fmla="*/ 830 h 1961"/>
                <a:gd name="T74" fmla="*/ 144 w 1429"/>
                <a:gd name="T75" fmla="*/ 774 h 1961"/>
                <a:gd name="T76" fmla="*/ 138 w 1429"/>
                <a:gd name="T77" fmla="*/ 696 h 1961"/>
                <a:gd name="T78" fmla="*/ 196 w 1429"/>
                <a:gd name="T79" fmla="*/ 626 h 1961"/>
                <a:gd name="T80" fmla="*/ 273 w 1429"/>
                <a:gd name="T81" fmla="*/ 549 h 1961"/>
                <a:gd name="T82" fmla="*/ 240 w 1429"/>
                <a:gd name="T83" fmla="*/ 442 h 1961"/>
                <a:gd name="T84" fmla="*/ 282 w 1429"/>
                <a:gd name="T85" fmla="*/ 319 h 1961"/>
                <a:gd name="T86" fmla="*/ 392 w 1429"/>
                <a:gd name="T87" fmla="*/ 250 h 1961"/>
                <a:gd name="T88" fmla="*/ 509 w 1429"/>
                <a:gd name="T89" fmla="*/ 257 h 1961"/>
                <a:gd name="T90" fmla="*/ 549 w 1429"/>
                <a:gd name="T91" fmla="*/ 261 h 1961"/>
                <a:gd name="T92" fmla="*/ 536 w 1429"/>
                <a:gd name="T93" fmla="*/ 142 h 1961"/>
                <a:gd name="T94" fmla="*/ 601 w 1429"/>
                <a:gd name="T95" fmla="*/ 40 h 1961"/>
                <a:gd name="T96" fmla="*/ 717 w 1429"/>
                <a:gd name="T97" fmla="*/ 0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29" h="1961">
                  <a:moveTo>
                    <a:pt x="717" y="0"/>
                  </a:moveTo>
                  <a:lnTo>
                    <a:pt x="759" y="3"/>
                  </a:lnTo>
                  <a:lnTo>
                    <a:pt x="797" y="19"/>
                  </a:lnTo>
                  <a:lnTo>
                    <a:pt x="832" y="40"/>
                  </a:lnTo>
                  <a:lnTo>
                    <a:pt x="861" y="69"/>
                  </a:lnTo>
                  <a:lnTo>
                    <a:pt x="884" y="103"/>
                  </a:lnTo>
                  <a:lnTo>
                    <a:pt x="897" y="142"/>
                  </a:lnTo>
                  <a:lnTo>
                    <a:pt x="901" y="184"/>
                  </a:lnTo>
                  <a:lnTo>
                    <a:pt x="899" y="217"/>
                  </a:lnTo>
                  <a:lnTo>
                    <a:pt x="889" y="250"/>
                  </a:lnTo>
                  <a:lnTo>
                    <a:pt x="876" y="278"/>
                  </a:lnTo>
                  <a:lnTo>
                    <a:pt x="909" y="305"/>
                  </a:lnTo>
                  <a:lnTo>
                    <a:pt x="936" y="338"/>
                  </a:lnTo>
                  <a:lnTo>
                    <a:pt x="957" y="374"/>
                  </a:lnTo>
                  <a:lnTo>
                    <a:pt x="991" y="371"/>
                  </a:lnTo>
                  <a:lnTo>
                    <a:pt x="1035" y="376"/>
                  </a:lnTo>
                  <a:lnTo>
                    <a:pt x="1074" y="392"/>
                  </a:lnTo>
                  <a:lnTo>
                    <a:pt x="1105" y="417"/>
                  </a:lnTo>
                  <a:lnTo>
                    <a:pt x="1132" y="449"/>
                  </a:lnTo>
                  <a:lnTo>
                    <a:pt x="1147" y="488"/>
                  </a:lnTo>
                  <a:lnTo>
                    <a:pt x="1153" y="530"/>
                  </a:lnTo>
                  <a:lnTo>
                    <a:pt x="1147" y="571"/>
                  </a:lnTo>
                  <a:lnTo>
                    <a:pt x="1133" y="607"/>
                  </a:lnTo>
                  <a:lnTo>
                    <a:pt x="1110" y="640"/>
                  </a:lnTo>
                  <a:lnTo>
                    <a:pt x="1157" y="665"/>
                  </a:lnTo>
                  <a:lnTo>
                    <a:pt x="1197" y="697"/>
                  </a:lnTo>
                  <a:lnTo>
                    <a:pt x="1230" y="738"/>
                  </a:lnTo>
                  <a:lnTo>
                    <a:pt x="1254" y="784"/>
                  </a:lnTo>
                  <a:lnTo>
                    <a:pt x="1272" y="834"/>
                  </a:lnTo>
                  <a:lnTo>
                    <a:pt x="1278" y="890"/>
                  </a:lnTo>
                  <a:lnTo>
                    <a:pt x="1272" y="942"/>
                  </a:lnTo>
                  <a:lnTo>
                    <a:pt x="1258" y="990"/>
                  </a:lnTo>
                  <a:lnTo>
                    <a:pt x="1297" y="997"/>
                  </a:lnTo>
                  <a:lnTo>
                    <a:pt x="1333" y="1011"/>
                  </a:lnTo>
                  <a:lnTo>
                    <a:pt x="1364" y="1032"/>
                  </a:lnTo>
                  <a:lnTo>
                    <a:pt x="1391" y="1061"/>
                  </a:lnTo>
                  <a:lnTo>
                    <a:pt x="1412" y="1094"/>
                  </a:lnTo>
                  <a:lnTo>
                    <a:pt x="1424" y="1130"/>
                  </a:lnTo>
                  <a:lnTo>
                    <a:pt x="1429" y="1170"/>
                  </a:lnTo>
                  <a:lnTo>
                    <a:pt x="1424" y="1211"/>
                  </a:lnTo>
                  <a:lnTo>
                    <a:pt x="1410" y="1249"/>
                  </a:lnTo>
                  <a:lnTo>
                    <a:pt x="1389" y="1284"/>
                  </a:lnTo>
                  <a:lnTo>
                    <a:pt x="1360" y="1311"/>
                  </a:lnTo>
                  <a:lnTo>
                    <a:pt x="1327" y="1332"/>
                  </a:lnTo>
                  <a:lnTo>
                    <a:pt x="1356" y="1368"/>
                  </a:lnTo>
                  <a:lnTo>
                    <a:pt x="1379" y="1411"/>
                  </a:lnTo>
                  <a:lnTo>
                    <a:pt x="1393" y="1459"/>
                  </a:lnTo>
                  <a:lnTo>
                    <a:pt x="1399" y="1509"/>
                  </a:lnTo>
                  <a:lnTo>
                    <a:pt x="1393" y="1561"/>
                  </a:lnTo>
                  <a:lnTo>
                    <a:pt x="1377" y="1609"/>
                  </a:lnTo>
                  <a:lnTo>
                    <a:pt x="1354" y="1651"/>
                  </a:lnTo>
                  <a:lnTo>
                    <a:pt x="1324" y="1690"/>
                  </a:lnTo>
                  <a:lnTo>
                    <a:pt x="1285" y="1720"/>
                  </a:lnTo>
                  <a:lnTo>
                    <a:pt x="1241" y="1743"/>
                  </a:lnTo>
                  <a:lnTo>
                    <a:pt x="1193" y="1759"/>
                  </a:lnTo>
                  <a:lnTo>
                    <a:pt x="1141" y="1765"/>
                  </a:lnTo>
                  <a:lnTo>
                    <a:pt x="1112" y="1763"/>
                  </a:lnTo>
                  <a:lnTo>
                    <a:pt x="1085" y="1759"/>
                  </a:lnTo>
                  <a:lnTo>
                    <a:pt x="1085" y="1765"/>
                  </a:lnTo>
                  <a:lnTo>
                    <a:pt x="1080" y="1809"/>
                  </a:lnTo>
                  <a:lnTo>
                    <a:pt x="1066" y="1851"/>
                  </a:lnTo>
                  <a:lnTo>
                    <a:pt x="1043" y="1888"/>
                  </a:lnTo>
                  <a:lnTo>
                    <a:pt x="1012" y="1916"/>
                  </a:lnTo>
                  <a:lnTo>
                    <a:pt x="976" y="1939"/>
                  </a:lnTo>
                  <a:lnTo>
                    <a:pt x="936" y="1955"/>
                  </a:lnTo>
                  <a:lnTo>
                    <a:pt x="889" y="1961"/>
                  </a:lnTo>
                  <a:lnTo>
                    <a:pt x="847" y="1955"/>
                  </a:lnTo>
                  <a:lnTo>
                    <a:pt x="809" y="1941"/>
                  </a:lnTo>
                  <a:lnTo>
                    <a:pt x="774" y="1920"/>
                  </a:lnTo>
                  <a:lnTo>
                    <a:pt x="743" y="1893"/>
                  </a:lnTo>
                  <a:lnTo>
                    <a:pt x="720" y="1861"/>
                  </a:lnTo>
                  <a:lnTo>
                    <a:pt x="686" y="1884"/>
                  </a:lnTo>
                  <a:lnTo>
                    <a:pt x="647" y="1901"/>
                  </a:lnTo>
                  <a:lnTo>
                    <a:pt x="605" y="1913"/>
                  </a:lnTo>
                  <a:lnTo>
                    <a:pt x="561" y="1916"/>
                  </a:lnTo>
                  <a:lnTo>
                    <a:pt x="517" y="1913"/>
                  </a:lnTo>
                  <a:lnTo>
                    <a:pt x="474" y="1901"/>
                  </a:lnTo>
                  <a:lnTo>
                    <a:pt x="434" y="1882"/>
                  </a:lnTo>
                  <a:lnTo>
                    <a:pt x="400" y="1859"/>
                  </a:lnTo>
                  <a:lnTo>
                    <a:pt x="369" y="1828"/>
                  </a:lnTo>
                  <a:lnTo>
                    <a:pt x="325" y="1834"/>
                  </a:lnTo>
                  <a:lnTo>
                    <a:pt x="277" y="1828"/>
                  </a:lnTo>
                  <a:lnTo>
                    <a:pt x="234" y="1815"/>
                  </a:lnTo>
                  <a:lnTo>
                    <a:pt x="194" y="1793"/>
                  </a:lnTo>
                  <a:lnTo>
                    <a:pt x="159" y="1765"/>
                  </a:lnTo>
                  <a:lnTo>
                    <a:pt x="131" y="1730"/>
                  </a:lnTo>
                  <a:lnTo>
                    <a:pt x="109" y="1691"/>
                  </a:lnTo>
                  <a:lnTo>
                    <a:pt x="96" y="1647"/>
                  </a:lnTo>
                  <a:lnTo>
                    <a:pt x="92" y="1601"/>
                  </a:lnTo>
                  <a:lnTo>
                    <a:pt x="98" y="1549"/>
                  </a:lnTo>
                  <a:lnTo>
                    <a:pt x="113" y="1501"/>
                  </a:lnTo>
                  <a:lnTo>
                    <a:pt x="138" y="1461"/>
                  </a:lnTo>
                  <a:lnTo>
                    <a:pt x="173" y="1424"/>
                  </a:lnTo>
                  <a:lnTo>
                    <a:pt x="144" y="1405"/>
                  </a:lnTo>
                  <a:lnTo>
                    <a:pt x="119" y="1382"/>
                  </a:lnTo>
                  <a:lnTo>
                    <a:pt x="102" y="1351"/>
                  </a:lnTo>
                  <a:lnTo>
                    <a:pt x="88" y="1318"/>
                  </a:lnTo>
                  <a:lnTo>
                    <a:pt x="84" y="1282"/>
                  </a:lnTo>
                  <a:lnTo>
                    <a:pt x="90" y="1244"/>
                  </a:lnTo>
                  <a:lnTo>
                    <a:pt x="104" y="1209"/>
                  </a:lnTo>
                  <a:lnTo>
                    <a:pt x="123" y="1180"/>
                  </a:lnTo>
                  <a:lnTo>
                    <a:pt x="90" y="1159"/>
                  </a:lnTo>
                  <a:lnTo>
                    <a:pt x="61" y="1134"/>
                  </a:lnTo>
                  <a:lnTo>
                    <a:pt x="36" y="1103"/>
                  </a:lnTo>
                  <a:lnTo>
                    <a:pt x="17" y="1069"/>
                  </a:lnTo>
                  <a:lnTo>
                    <a:pt x="4" y="1026"/>
                  </a:lnTo>
                  <a:lnTo>
                    <a:pt x="0" y="984"/>
                  </a:lnTo>
                  <a:lnTo>
                    <a:pt x="4" y="942"/>
                  </a:lnTo>
                  <a:lnTo>
                    <a:pt x="15" y="899"/>
                  </a:lnTo>
                  <a:lnTo>
                    <a:pt x="35" y="863"/>
                  </a:lnTo>
                  <a:lnTo>
                    <a:pt x="61" y="830"/>
                  </a:lnTo>
                  <a:lnTo>
                    <a:pt x="94" y="801"/>
                  </a:lnTo>
                  <a:lnTo>
                    <a:pt x="133" y="780"/>
                  </a:lnTo>
                  <a:lnTo>
                    <a:pt x="144" y="774"/>
                  </a:lnTo>
                  <a:lnTo>
                    <a:pt x="136" y="751"/>
                  </a:lnTo>
                  <a:lnTo>
                    <a:pt x="133" y="726"/>
                  </a:lnTo>
                  <a:lnTo>
                    <a:pt x="138" y="696"/>
                  </a:lnTo>
                  <a:lnTo>
                    <a:pt x="150" y="667"/>
                  </a:lnTo>
                  <a:lnTo>
                    <a:pt x="171" y="644"/>
                  </a:lnTo>
                  <a:lnTo>
                    <a:pt x="196" y="626"/>
                  </a:lnTo>
                  <a:lnTo>
                    <a:pt x="227" y="617"/>
                  </a:lnTo>
                  <a:lnTo>
                    <a:pt x="246" y="582"/>
                  </a:lnTo>
                  <a:lnTo>
                    <a:pt x="273" y="549"/>
                  </a:lnTo>
                  <a:lnTo>
                    <a:pt x="255" y="517"/>
                  </a:lnTo>
                  <a:lnTo>
                    <a:pt x="244" y="480"/>
                  </a:lnTo>
                  <a:lnTo>
                    <a:pt x="240" y="442"/>
                  </a:lnTo>
                  <a:lnTo>
                    <a:pt x="246" y="396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50" y="265"/>
                  </a:lnTo>
                  <a:lnTo>
                    <a:pt x="392" y="250"/>
                  </a:lnTo>
                  <a:lnTo>
                    <a:pt x="436" y="244"/>
                  </a:lnTo>
                  <a:lnTo>
                    <a:pt x="474" y="248"/>
                  </a:lnTo>
                  <a:lnTo>
                    <a:pt x="509" y="257"/>
                  </a:lnTo>
                  <a:lnTo>
                    <a:pt x="540" y="275"/>
                  </a:lnTo>
                  <a:lnTo>
                    <a:pt x="569" y="296"/>
                  </a:lnTo>
                  <a:lnTo>
                    <a:pt x="549" y="261"/>
                  </a:lnTo>
                  <a:lnTo>
                    <a:pt x="536" y="225"/>
                  </a:lnTo>
                  <a:lnTo>
                    <a:pt x="532" y="184"/>
                  </a:lnTo>
                  <a:lnTo>
                    <a:pt x="536" y="142"/>
                  </a:lnTo>
                  <a:lnTo>
                    <a:pt x="551" y="103"/>
                  </a:lnTo>
                  <a:lnTo>
                    <a:pt x="572" y="69"/>
                  </a:lnTo>
                  <a:lnTo>
                    <a:pt x="601" y="40"/>
                  </a:lnTo>
                  <a:lnTo>
                    <a:pt x="636" y="19"/>
                  </a:lnTo>
                  <a:lnTo>
                    <a:pt x="674" y="3"/>
                  </a:lnTo>
                  <a:lnTo>
                    <a:pt x="71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53488" y="1473200"/>
              <a:ext cx="2252663" cy="3127375"/>
            </a:xfrm>
            <a:custGeom>
              <a:avLst/>
              <a:gdLst>
                <a:gd name="T0" fmla="*/ 793 w 1419"/>
                <a:gd name="T1" fmla="*/ 17 h 1970"/>
                <a:gd name="T2" fmla="*/ 878 w 1419"/>
                <a:gd name="T3" fmla="*/ 103 h 1970"/>
                <a:gd name="T4" fmla="*/ 893 w 1419"/>
                <a:gd name="T5" fmla="*/ 219 h 1970"/>
                <a:gd name="T6" fmla="*/ 903 w 1419"/>
                <a:gd name="T7" fmla="*/ 305 h 1970"/>
                <a:gd name="T8" fmla="*/ 985 w 1419"/>
                <a:gd name="T9" fmla="*/ 371 h 1970"/>
                <a:gd name="T10" fmla="*/ 1099 w 1419"/>
                <a:gd name="T11" fmla="*/ 419 h 1970"/>
                <a:gd name="T12" fmla="*/ 1145 w 1419"/>
                <a:gd name="T13" fmla="*/ 532 h 1970"/>
                <a:gd name="T14" fmla="*/ 1102 w 1419"/>
                <a:gd name="T15" fmla="*/ 642 h 1970"/>
                <a:gd name="T16" fmla="*/ 1222 w 1419"/>
                <a:gd name="T17" fmla="*/ 740 h 1970"/>
                <a:gd name="T18" fmla="*/ 1268 w 1419"/>
                <a:gd name="T19" fmla="*/ 894 h 1970"/>
                <a:gd name="T20" fmla="*/ 1289 w 1419"/>
                <a:gd name="T21" fmla="*/ 1001 h 1970"/>
                <a:gd name="T22" fmla="*/ 1383 w 1419"/>
                <a:gd name="T23" fmla="*/ 1065 h 1970"/>
                <a:gd name="T24" fmla="*/ 1419 w 1419"/>
                <a:gd name="T25" fmla="*/ 1176 h 1970"/>
                <a:gd name="T26" fmla="*/ 1379 w 1419"/>
                <a:gd name="T27" fmla="*/ 1290 h 1970"/>
                <a:gd name="T28" fmla="*/ 1348 w 1419"/>
                <a:gd name="T29" fmla="*/ 1376 h 1970"/>
                <a:gd name="T30" fmla="*/ 1389 w 1419"/>
                <a:gd name="T31" fmla="*/ 1515 h 1970"/>
                <a:gd name="T32" fmla="*/ 1345 w 1419"/>
                <a:gd name="T33" fmla="*/ 1659 h 1970"/>
                <a:gd name="T34" fmla="*/ 1233 w 1419"/>
                <a:gd name="T35" fmla="*/ 1753 h 1970"/>
                <a:gd name="T36" fmla="*/ 1106 w 1419"/>
                <a:gd name="T37" fmla="*/ 1770 h 1970"/>
                <a:gd name="T38" fmla="*/ 1074 w 1419"/>
                <a:gd name="T39" fmla="*/ 1818 h 1970"/>
                <a:gd name="T40" fmla="*/ 1006 w 1419"/>
                <a:gd name="T41" fmla="*/ 1926 h 1970"/>
                <a:gd name="T42" fmla="*/ 883 w 1419"/>
                <a:gd name="T43" fmla="*/ 1970 h 1970"/>
                <a:gd name="T44" fmla="*/ 768 w 1419"/>
                <a:gd name="T45" fmla="*/ 1930 h 1970"/>
                <a:gd name="T46" fmla="*/ 682 w 1419"/>
                <a:gd name="T47" fmla="*/ 1893 h 1970"/>
                <a:gd name="T48" fmla="*/ 559 w 1419"/>
                <a:gd name="T49" fmla="*/ 1924 h 1970"/>
                <a:gd name="T50" fmla="*/ 432 w 1419"/>
                <a:gd name="T51" fmla="*/ 1891 h 1970"/>
                <a:gd name="T52" fmla="*/ 322 w 1419"/>
                <a:gd name="T53" fmla="*/ 1841 h 1970"/>
                <a:gd name="T54" fmla="*/ 194 w 1419"/>
                <a:gd name="T55" fmla="*/ 1801 h 1970"/>
                <a:gd name="T56" fmla="*/ 109 w 1419"/>
                <a:gd name="T57" fmla="*/ 1699 h 1970"/>
                <a:gd name="T58" fmla="*/ 98 w 1419"/>
                <a:gd name="T59" fmla="*/ 1557 h 1970"/>
                <a:gd name="T60" fmla="*/ 173 w 1419"/>
                <a:gd name="T61" fmla="*/ 1432 h 1970"/>
                <a:gd name="T62" fmla="*/ 102 w 1419"/>
                <a:gd name="T63" fmla="*/ 1359 h 1970"/>
                <a:gd name="T64" fmla="*/ 90 w 1419"/>
                <a:gd name="T65" fmla="*/ 1249 h 1970"/>
                <a:gd name="T66" fmla="*/ 90 w 1419"/>
                <a:gd name="T67" fmla="*/ 1165 h 1970"/>
                <a:gd name="T68" fmla="*/ 19 w 1419"/>
                <a:gd name="T69" fmla="*/ 1074 h 1970"/>
                <a:gd name="T70" fmla="*/ 4 w 1419"/>
                <a:gd name="T71" fmla="*/ 946 h 1970"/>
                <a:gd name="T72" fmla="*/ 61 w 1419"/>
                <a:gd name="T73" fmla="*/ 834 h 1970"/>
                <a:gd name="T74" fmla="*/ 144 w 1419"/>
                <a:gd name="T75" fmla="*/ 778 h 1970"/>
                <a:gd name="T76" fmla="*/ 138 w 1419"/>
                <a:gd name="T77" fmla="*/ 698 h 1970"/>
                <a:gd name="T78" fmla="*/ 196 w 1419"/>
                <a:gd name="T79" fmla="*/ 630 h 1970"/>
                <a:gd name="T80" fmla="*/ 273 w 1419"/>
                <a:gd name="T81" fmla="*/ 553 h 1970"/>
                <a:gd name="T82" fmla="*/ 240 w 1419"/>
                <a:gd name="T83" fmla="*/ 444 h 1970"/>
                <a:gd name="T84" fmla="*/ 282 w 1419"/>
                <a:gd name="T85" fmla="*/ 319 h 1970"/>
                <a:gd name="T86" fmla="*/ 390 w 1419"/>
                <a:gd name="T87" fmla="*/ 250 h 1970"/>
                <a:gd name="T88" fmla="*/ 505 w 1419"/>
                <a:gd name="T89" fmla="*/ 259 h 1970"/>
                <a:gd name="T90" fmla="*/ 545 w 1419"/>
                <a:gd name="T91" fmla="*/ 263 h 1970"/>
                <a:gd name="T92" fmla="*/ 534 w 1419"/>
                <a:gd name="T93" fmla="*/ 142 h 1970"/>
                <a:gd name="T94" fmla="*/ 597 w 1419"/>
                <a:gd name="T95" fmla="*/ 40 h 1970"/>
                <a:gd name="T96" fmla="*/ 712 w 1419"/>
                <a:gd name="T97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9" h="1970">
                  <a:moveTo>
                    <a:pt x="712" y="0"/>
                  </a:moveTo>
                  <a:lnTo>
                    <a:pt x="755" y="3"/>
                  </a:lnTo>
                  <a:lnTo>
                    <a:pt x="793" y="17"/>
                  </a:lnTo>
                  <a:lnTo>
                    <a:pt x="828" y="40"/>
                  </a:lnTo>
                  <a:lnTo>
                    <a:pt x="857" y="69"/>
                  </a:lnTo>
                  <a:lnTo>
                    <a:pt x="878" y="103"/>
                  </a:lnTo>
                  <a:lnTo>
                    <a:pt x="891" y="142"/>
                  </a:lnTo>
                  <a:lnTo>
                    <a:pt x="897" y="184"/>
                  </a:lnTo>
                  <a:lnTo>
                    <a:pt x="893" y="219"/>
                  </a:lnTo>
                  <a:lnTo>
                    <a:pt x="885" y="250"/>
                  </a:lnTo>
                  <a:lnTo>
                    <a:pt x="870" y="278"/>
                  </a:lnTo>
                  <a:lnTo>
                    <a:pt x="903" y="305"/>
                  </a:lnTo>
                  <a:lnTo>
                    <a:pt x="930" y="338"/>
                  </a:lnTo>
                  <a:lnTo>
                    <a:pt x="951" y="375"/>
                  </a:lnTo>
                  <a:lnTo>
                    <a:pt x="985" y="371"/>
                  </a:lnTo>
                  <a:lnTo>
                    <a:pt x="1028" y="376"/>
                  </a:lnTo>
                  <a:lnTo>
                    <a:pt x="1066" y="394"/>
                  </a:lnTo>
                  <a:lnTo>
                    <a:pt x="1099" y="419"/>
                  </a:lnTo>
                  <a:lnTo>
                    <a:pt x="1124" y="451"/>
                  </a:lnTo>
                  <a:lnTo>
                    <a:pt x="1139" y="490"/>
                  </a:lnTo>
                  <a:lnTo>
                    <a:pt x="1145" y="532"/>
                  </a:lnTo>
                  <a:lnTo>
                    <a:pt x="1139" y="573"/>
                  </a:lnTo>
                  <a:lnTo>
                    <a:pt x="1126" y="611"/>
                  </a:lnTo>
                  <a:lnTo>
                    <a:pt x="1102" y="642"/>
                  </a:lnTo>
                  <a:lnTo>
                    <a:pt x="1149" y="667"/>
                  </a:lnTo>
                  <a:lnTo>
                    <a:pt x="1189" y="699"/>
                  </a:lnTo>
                  <a:lnTo>
                    <a:pt x="1222" y="740"/>
                  </a:lnTo>
                  <a:lnTo>
                    <a:pt x="1247" y="788"/>
                  </a:lnTo>
                  <a:lnTo>
                    <a:pt x="1264" y="838"/>
                  </a:lnTo>
                  <a:lnTo>
                    <a:pt x="1268" y="894"/>
                  </a:lnTo>
                  <a:lnTo>
                    <a:pt x="1264" y="946"/>
                  </a:lnTo>
                  <a:lnTo>
                    <a:pt x="1248" y="996"/>
                  </a:lnTo>
                  <a:lnTo>
                    <a:pt x="1289" y="1001"/>
                  </a:lnTo>
                  <a:lnTo>
                    <a:pt x="1323" y="1017"/>
                  </a:lnTo>
                  <a:lnTo>
                    <a:pt x="1356" y="1038"/>
                  </a:lnTo>
                  <a:lnTo>
                    <a:pt x="1383" y="1065"/>
                  </a:lnTo>
                  <a:lnTo>
                    <a:pt x="1402" y="1099"/>
                  </a:lnTo>
                  <a:lnTo>
                    <a:pt x="1416" y="1136"/>
                  </a:lnTo>
                  <a:lnTo>
                    <a:pt x="1419" y="1176"/>
                  </a:lnTo>
                  <a:lnTo>
                    <a:pt x="1414" y="1217"/>
                  </a:lnTo>
                  <a:lnTo>
                    <a:pt x="1400" y="1255"/>
                  </a:lnTo>
                  <a:lnTo>
                    <a:pt x="1379" y="1290"/>
                  </a:lnTo>
                  <a:lnTo>
                    <a:pt x="1352" y="1317"/>
                  </a:lnTo>
                  <a:lnTo>
                    <a:pt x="1320" y="1338"/>
                  </a:lnTo>
                  <a:lnTo>
                    <a:pt x="1348" y="1376"/>
                  </a:lnTo>
                  <a:lnTo>
                    <a:pt x="1370" y="1418"/>
                  </a:lnTo>
                  <a:lnTo>
                    <a:pt x="1383" y="1465"/>
                  </a:lnTo>
                  <a:lnTo>
                    <a:pt x="1389" y="1515"/>
                  </a:lnTo>
                  <a:lnTo>
                    <a:pt x="1383" y="1567"/>
                  </a:lnTo>
                  <a:lnTo>
                    <a:pt x="1370" y="1617"/>
                  </a:lnTo>
                  <a:lnTo>
                    <a:pt x="1345" y="1659"/>
                  </a:lnTo>
                  <a:lnTo>
                    <a:pt x="1314" y="1697"/>
                  </a:lnTo>
                  <a:lnTo>
                    <a:pt x="1277" y="1728"/>
                  </a:lnTo>
                  <a:lnTo>
                    <a:pt x="1233" y="1753"/>
                  </a:lnTo>
                  <a:lnTo>
                    <a:pt x="1185" y="1768"/>
                  </a:lnTo>
                  <a:lnTo>
                    <a:pt x="1135" y="1772"/>
                  </a:lnTo>
                  <a:lnTo>
                    <a:pt x="1106" y="1770"/>
                  </a:lnTo>
                  <a:lnTo>
                    <a:pt x="1078" y="1766"/>
                  </a:lnTo>
                  <a:lnTo>
                    <a:pt x="1078" y="1772"/>
                  </a:lnTo>
                  <a:lnTo>
                    <a:pt x="1074" y="1818"/>
                  </a:lnTo>
                  <a:lnTo>
                    <a:pt x="1058" y="1859"/>
                  </a:lnTo>
                  <a:lnTo>
                    <a:pt x="1035" y="1895"/>
                  </a:lnTo>
                  <a:lnTo>
                    <a:pt x="1006" y="1926"/>
                  </a:lnTo>
                  <a:lnTo>
                    <a:pt x="970" y="1949"/>
                  </a:lnTo>
                  <a:lnTo>
                    <a:pt x="930" y="1965"/>
                  </a:lnTo>
                  <a:lnTo>
                    <a:pt x="883" y="1970"/>
                  </a:lnTo>
                  <a:lnTo>
                    <a:pt x="843" y="1965"/>
                  </a:lnTo>
                  <a:lnTo>
                    <a:pt x="803" y="1951"/>
                  </a:lnTo>
                  <a:lnTo>
                    <a:pt x="768" y="1930"/>
                  </a:lnTo>
                  <a:lnTo>
                    <a:pt x="739" y="1903"/>
                  </a:lnTo>
                  <a:lnTo>
                    <a:pt x="716" y="1870"/>
                  </a:lnTo>
                  <a:lnTo>
                    <a:pt x="682" y="1893"/>
                  </a:lnTo>
                  <a:lnTo>
                    <a:pt x="643" y="1911"/>
                  </a:lnTo>
                  <a:lnTo>
                    <a:pt x="601" y="1920"/>
                  </a:lnTo>
                  <a:lnTo>
                    <a:pt x="559" y="1924"/>
                  </a:lnTo>
                  <a:lnTo>
                    <a:pt x="513" y="1920"/>
                  </a:lnTo>
                  <a:lnTo>
                    <a:pt x="472" y="1909"/>
                  </a:lnTo>
                  <a:lnTo>
                    <a:pt x="432" y="1891"/>
                  </a:lnTo>
                  <a:lnTo>
                    <a:pt x="397" y="1866"/>
                  </a:lnTo>
                  <a:lnTo>
                    <a:pt x="367" y="1838"/>
                  </a:lnTo>
                  <a:lnTo>
                    <a:pt x="322" y="1841"/>
                  </a:lnTo>
                  <a:lnTo>
                    <a:pt x="276" y="1838"/>
                  </a:lnTo>
                  <a:lnTo>
                    <a:pt x="232" y="1824"/>
                  </a:lnTo>
                  <a:lnTo>
                    <a:pt x="194" y="1801"/>
                  </a:lnTo>
                  <a:lnTo>
                    <a:pt x="159" y="1774"/>
                  </a:lnTo>
                  <a:lnTo>
                    <a:pt x="130" y="1740"/>
                  </a:lnTo>
                  <a:lnTo>
                    <a:pt x="109" y="1699"/>
                  </a:lnTo>
                  <a:lnTo>
                    <a:pt x="96" y="1655"/>
                  </a:lnTo>
                  <a:lnTo>
                    <a:pt x="92" y="1609"/>
                  </a:lnTo>
                  <a:lnTo>
                    <a:pt x="98" y="1557"/>
                  </a:lnTo>
                  <a:lnTo>
                    <a:pt x="113" y="1509"/>
                  </a:lnTo>
                  <a:lnTo>
                    <a:pt x="138" y="1467"/>
                  </a:lnTo>
                  <a:lnTo>
                    <a:pt x="173" y="1432"/>
                  </a:lnTo>
                  <a:lnTo>
                    <a:pt x="144" y="1413"/>
                  </a:lnTo>
                  <a:lnTo>
                    <a:pt x="119" y="1388"/>
                  </a:lnTo>
                  <a:lnTo>
                    <a:pt x="102" y="1359"/>
                  </a:lnTo>
                  <a:lnTo>
                    <a:pt x="90" y="1324"/>
                  </a:lnTo>
                  <a:lnTo>
                    <a:pt x="84" y="1288"/>
                  </a:lnTo>
                  <a:lnTo>
                    <a:pt x="90" y="1249"/>
                  </a:lnTo>
                  <a:lnTo>
                    <a:pt x="103" y="1215"/>
                  </a:lnTo>
                  <a:lnTo>
                    <a:pt x="123" y="1184"/>
                  </a:lnTo>
                  <a:lnTo>
                    <a:pt x="90" y="1165"/>
                  </a:lnTo>
                  <a:lnTo>
                    <a:pt x="61" y="1140"/>
                  </a:lnTo>
                  <a:lnTo>
                    <a:pt x="36" y="1109"/>
                  </a:lnTo>
                  <a:lnTo>
                    <a:pt x="19" y="1074"/>
                  </a:lnTo>
                  <a:lnTo>
                    <a:pt x="5" y="1030"/>
                  </a:lnTo>
                  <a:lnTo>
                    <a:pt x="0" y="988"/>
                  </a:lnTo>
                  <a:lnTo>
                    <a:pt x="4" y="946"/>
                  </a:lnTo>
                  <a:lnTo>
                    <a:pt x="15" y="905"/>
                  </a:lnTo>
                  <a:lnTo>
                    <a:pt x="34" y="867"/>
                  </a:lnTo>
                  <a:lnTo>
                    <a:pt x="61" y="834"/>
                  </a:lnTo>
                  <a:lnTo>
                    <a:pt x="94" y="805"/>
                  </a:lnTo>
                  <a:lnTo>
                    <a:pt x="132" y="784"/>
                  </a:lnTo>
                  <a:lnTo>
                    <a:pt x="144" y="778"/>
                  </a:lnTo>
                  <a:lnTo>
                    <a:pt x="136" y="755"/>
                  </a:lnTo>
                  <a:lnTo>
                    <a:pt x="132" y="730"/>
                  </a:lnTo>
                  <a:lnTo>
                    <a:pt x="138" y="698"/>
                  </a:lnTo>
                  <a:lnTo>
                    <a:pt x="150" y="669"/>
                  </a:lnTo>
                  <a:lnTo>
                    <a:pt x="171" y="646"/>
                  </a:lnTo>
                  <a:lnTo>
                    <a:pt x="196" y="630"/>
                  </a:lnTo>
                  <a:lnTo>
                    <a:pt x="224" y="621"/>
                  </a:lnTo>
                  <a:lnTo>
                    <a:pt x="246" y="584"/>
                  </a:lnTo>
                  <a:lnTo>
                    <a:pt x="273" y="553"/>
                  </a:lnTo>
                  <a:lnTo>
                    <a:pt x="253" y="519"/>
                  </a:lnTo>
                  <a:lnTo>
                    <a:pt x="244" y="482"/>
                  </a:lnTo>
                  <a:lnTo>
                    <a:pt x="240" y="444"/>
                  </a:lnTo>
                  <a:lnTo>
                    <a:pt x="244" y="398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49" y="265"/>
                  </a:lnTo>
                  <a:lnTo>
                    <a:pt x="390" y="250"/>
                  </a:lnTo>
                  <a:lnTo>
                    <a:pt x="434" y="246"/>
                  </a:lnTo>
                  <a:lnTo>
                    <a:pt x="470" y="248"/>
                  </a:lnTo>
                  <a:lnTo>
                    <a:pt x="505" y="259"/>
                  </a:lnTo>
                  <a:lnTo>
                    <a:pt x="538" y="275"/>
                  </a:lnTo>
                  <a:lnTo>
                    <a:pt x="565" y="296"/>
                  </a:lnTo>
                  <a:lnTo>
                    <a:pt x="545" y="263"/>
                  </a:lnTo>
                  <a:lnTo>
                    <a:pt x="534" y="225"/>
                  </a:lnTo>
                  <a:lnTo>
                    <a:pt x="528" y="184"/>
                  </a:lnTo>
                  <a:lnTo>
                    <a:pt x="534" y="142"/>
                  </a:lnTo>
                  <a:lnTo>
                    <a:pt x="547" y="103"/>
                  </a:lnTo>
                  <a:lnTo>
                    <a:pt x="568" y="69"/>
                  </a:lnTo>
                  <a:lnTo>
                    <a:pt x="597" y="40"/>
                  </a:lnTo>
                  <a:lnTo>
                    <a:pt x="632" y="17"/>
                  </a:lnTo>
                  <a:lnTo>
                    <a:pt x="670" y="3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627062" y="4232910"/>
            <a:ext cx="2093985" cy="1175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/>
          <p:cNvSpPr/>
          <p:nvPr/>
        </p:nvSpPr>
        <p:spPr>
          <a:xfrm>
            <a:off x="2837241" y="4232910"/>
            <a:ext cx="2093985" cy="11758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/>
          <p:cNvSpPr/>
          <p:nvPr/>
        </p:nvSpPr>
        <p:spPr>
          <a:xfrm>
            <a:off x="5047420" y="4232910"/>
            <a:ext cx="2093985" cy="11758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/>
          <p:cNvSpPr/>
          <p:nvPr/>
        </p:nvSpPr>
        <p:spPr>
          <a:xfrm>
            <a:off x="7257599" y="4232910"/>
            <a:ext cx="2093985" cy="11758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/>
          <p:cNvSpPr/>
          <p:nvPr/>
        </p:nvSpPr>
        <p:spPr>
          <a:xfrm>
            <a:off x="9467777" y="4232910"/>
            <a:ext cx="2093985" cy="1175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TextBox 54"/>
          <p:cNvSpPr txBox="1"/>
          <p:nvPr/>
        </p:nvSpPr>
        <p:spPr>
          <a:xfrm>
            <a:off x="760412" y="435247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Foundations	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77401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8511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85500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Integration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02488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Synthesis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062" y="5867400"/>
            <a:ext cx="36550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Eric William Underhill, MAT</a:t>
            </a:r>
          </a:p>
          <a:p>
            <a:r>
              <a:rPr lang="en-US" sz="1800" dirty="0" smtClean="0"/>
              <a:t>Instructional Technology Coordinator</a:t>
            </a:r>
          </a:p>
          <a:p>
            <a:r>
              <a:rPr lang="en-US" sz="1800" dirty="0" smtClean="0"/>
              <a:t>Carlin Springs Elementary School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18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893"/>
            <a:ext cx="12188825" cy="19762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2" name="TextBox 11"/>
          <p:cNvSpPr txBox="1"/>
          <p:nvPr/>
        </p:nvSpPr>
        <p:spPr>
          <a:xfrm>
            <a:off x="483967" y="284594"/>
            <a:ext cx="9468578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99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and Program Areas by Grade Level</a:t>
            </a:r>
            <a:endParaRPr lang="en-US" sz="3999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0963" y="2490135"/>
            <a:ext cx="2081228" cy="278281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7" name="Rectangle 6"/>
          <p:cNvSpPr/>
          <p:nvPr/>
        </p:nvSpPr>
        <p:spPr>
          <a:xfrm>
            <a:off x="481125" y="2488135"/>
            <a:ext cx="2081228" cy="27828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8" name="Rectangle 7"/>
          <p:cNvSpPr/>
          <p:nvPr/>
        </p:nvSpPr>
        <p:spPr>
          <a:xfrm>
            <a:off x="2863555" y="2490654"/>
            <a:ext cx="2081228" cy="27828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9" name="Rectangle 8"/>
          <p:cNvSpPr/>
          <p:nvPr/>
        </p:nvSpPr>
        <p:spPr>
          <a:xfrm>
            <a:off x="5144450" y="2488135"/>
            <a:ext cx="2081228" cy="27828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0" name="Rectangle 9"/>
          <p:cNvSpPr/>
          <p:nvPr/>
        </p:nvSpPr>
        <p:spPr>
          <a:xfrm>
            <a:off x="9659479" y="2474510"/>
            <a:ext cx="2081228" cy="27828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24" name="Rectangle 23"/>
          <p:cNvSpPr/>
          <p:nvPr/>
        </p:nvSpPr>
        <p:spPr>
          <a:xfrm>
            <a:off x="448119" y="5412667"/>
            <a:ext cx="2081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IXL, Reflex,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MyOn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Brain Pop,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Kids, Notes, My Story Book Creator, iMovie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20815" y="5431056"/>
            <a:ext cx="20812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Educreations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Simple Mind, Inspiration,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Chatterpix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Pixie,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Wixie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Google Classroom, Google Drive,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Lino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-it, Notes, iWork, Office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53798" y="5431056"/>
            <a:ext cx="2081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Nearpod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LayAR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SeeSaw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Post-it Plus, Google Drive,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ShowMe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iMovie, iWork e, Office, Smart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86781" y="5412667"/>
            <a:ext cx="20812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Brainpop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Science Scholastic Apps,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Bitzboard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Nearpod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SeeSaw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Post-it Plus, Google Drive,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ShowMe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iMovie, iWork e, Office, Smart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59479" y="5431056"/>
            <a:ext cx="20812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Drive,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ShowMe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iMovie,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iWork,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Smart, Learning Management System,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Socrative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0" name="Group 4"/>
          <p:cNvGrpSpPr>
            <a:grpSpLocks noChangeAspect="1"/>
          </p:cNvGrpSpPr>
          <p:nvPr/>
        </p:nvGrpSpPr>
        <p:grpSpPr bwMode="auto">
          <a:xfrm>
            <a:off x="575986" y="3719260"/>
            <a:ext cx="949078" cy="1107786"/>
            <a:chOff x="555" y="2258"/>
            <a:chExt cx="598" cy="698"/>
          </a:xfrm>
          <a:solidFill>
            <a:schemeClr val="bg1"/>
          </a:solidFill>
        </p:grpSpPr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811" y="2258"/>
              <a:ext cx="86" cy="65"/>
            </a:xfrm>
            <a:custGeom>
              <a:avLst/>
              <a:gdLst>
                <a:gd name="T0" fmla="*/ 242 w 428"/>
                <a:gd name="T1" fmla="*/ 2 h 327"/>
                <a:gd name="T2" fmla="*/ 296 w 428"/>
                <a:gd name="T3" fmla="*/ 17 h 327"/>
                <a:gd name="T4" fmla="*/ 345 w 428"/>
                <a:gd name="T5" fmla="*/ 46 h 327"/>
                <a:gd name="T6" fmla="*/ 369 w 428"/>
                <a:gd name="T7" fmla="*/ 69 h 327"/>
                <a:gd name="T8" fmla="*/ 400 w 428"/>
                <a:gd name="T9" fmla="*/ 111 h 327"/>
                <a:gd name="T10" fmla="*/ 421 w 428"/>
                <a:gd name="T11" fmla="*/ 162 h 327"/>
                <a:gd name="T12" fmla="*/ 428 w 428"/>
                <a:gd name="T13" fmla="*/ 219 h 327"/>
                <a:gd name="T14" fmla="*/ 427 w 428"/>
                <a:gd name="T15" fmla="*/ 273 h 327"/>
                <a:gd name="T16" fmla="*/ 417 w 428"/>
                <a:gd name="T17" fmla="*/ 305 h 327"/>
                <a:gd name="T18" fmla="*/ 391 w 428"/>
                <a:gd name="T19" fmla="*/ 325 h 327"/>
                <a:gd name="T20" fmla="*/ 358 w 428"/>
                <a:gd name="T21" fmla="*/ 325 h 327"/>
                <a:gd name="T22" fmla="*/ 331 w 428"/>
                <a:gd name="T23" fmla="*/ 305 h 327"/>
                <a:gd name="T24" fmla="*/ 321 w 428"/>
                <a:gd name="T25" fmla="*/ 273 h 327"/>
                <a:gd name="T26" fmla="*/ 319 w 428"/>
                <a:gd name="T27" fmla="*/ 197 h 327"/>
                <a:gd name="T28" fmla="*/ 304 w 428"/>
                <a:gd name="T29" fmla="*/ 160 h 327"/>
                <a:gd name="T30" fmla="*/ 290 w 428"/>
                <a:gd name="T31" fmla="*/ 142 h 327"/>
                <a:gd name="T32" fmla="*/ 254 w 428"/>
                <a:gd name="T33" fmla="*/ 117 h 327"/>
                <a:gd name="T34" fmla="*/ 215 w 428"/>
                <a:gd name="T35" fmla="*/ 109 h 327"/>
                <a:gd name="T36" fmla="*/ 174 w 428"/>
                <a:gd name="T37" fmla="*/ 117 h 327"/>
                <a:gd name="T38" fmla="*/ 141 w 428"/>
                <a:gd name="T39" fmla="*/ 138 h 327"/>
                <a:gd name="T40" fmla="*/ 125 w 428"/>
                <a:gd name="T41" fmla="*/ 157 h 327"/>
                <a:gd name="T42" fmla="*/ 116 w 428"/>
                <a:gd name="T43" fmla="*/ 177 h 327"/>
                <a:gd name="T44" fmla="*/ 108 w 428"/>
                <a:gd name="T45" fmla="*/ 219 h 327"/>
                <a:gd name="T46" fmla="*/ 105 w 428"/>
                <a:gd name="T47" fmla="*/ 290 h 327"/>
                <a:gd name="T48" fmla="*/ 86 w 428"/>
                <a:gd name="T49" fmla="*/ 317 h 327"/>
                <a:gd name="T50" fmla="*/ 54 w 428"/>
                <a:gd name="T51" fmla="*/ 327 h 327"/>
                <a:gd name="T52" fmla="*/ 22 w 428"/>
                <a:gd name="T53" fmla="*/ 317 h 327"/>
                <a:gd name="T54" fmla="*/ 3 w 428"/>
                <a:gd name="T55" fmla="*/ 290 h 327"/>
                <a:gd name="T56" fmla="*/ 0 w 428"/>
                <a:gd name="T57" fmla="*/ 219 h 327"/>
                <a:gd name="T58" fmla="*/ 8 w 428"/>
                <a:gd name="T59" fmla="*/ 162 h 327"/>
                <a:gd name="T60" fmla="*/ 18 w 428"/>
                <a:gd name="T61" fmla="*/ 134 h 327"/>
                <a:gd name="T62" fmla="*/ 45 w 428"/>
                <a:gd name="T63" fmla="*/ 86 h 327"/>
                <a:gd name="T64" fmla="*/ 67 w 428"/>
                <a:gd name="T65" fmla="*/ 61 h 327"/>
                <a:gd name="T66" fmla="*/ 108 w 428"/>
                <a:gd name="T67" fmla="*/ 29 h 327"/>
                <a:gd name="T68" fmla="*/ 158 w 428"/>
                <a:gd name="T69" fmla="*/ 8 h 327"/>
                <a:gd name="T70" fmla="*/ 214 w 428"/>
                <a:gd name="T7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8" h="327">
                  <a:moveTo>
                    <a:pt x="214" y="0"/>
                  </a:moveTo>
                  <a:lnTo>
                    <a:pt x="242" y="2"/>
                  </a:lnTo>
                  <a:lnTo>
                    <a:pt x="270" y="8"/>
                  </a:lnTo>
                  <a:lnTo>
                    <a:pt x="296" y="17"/>
                  </a:lnTo>
                  <a:lnTo>
                    <a:pt x="321" y="30"/>
                  </a:lnTo>
                  <a:lnTo>
                    <a:pt x="345" y="46"/>
                  </a:lnTo>
                  <a:lnTo>
                    <a:pt x="366" y="64"/>
                  </a:lnTo>
                  <a:lnTo>
                    <a:pt x="369" y="69"/>
                  </a:lnTo>
                  <a:lnTo>
                    <a:pt x="385" y="89"/>
                  </a:lnTo>
                  <a:lnTo>
                    <a:pt x="400" y="111"/>
                  </a:lnTo>
                  <a:lnTo>
                    <a:pt x="412" y="135"/>
                  </a:lnTo>
                  <a:lnTo>
                    <a:pt x="421" y="162"/>
                  </a:lnTo>
                  <a:lnTo>
                    <a:pt x="426" y="190"/>
                  </a:lnTo>
                  <a:lnTo>
                    <a:pt x="428" y="219"/>
                  </a:lnTo>
                  <a:lnTo>
                    <a:pt x="427" y="219"/>
                  </a:lnTo>
                  <a:lnTo>
                    <a:pt x="427" y="273"/>
                  </a:lnTo>
                  <a:lnTo>
                    <a:pt x="425" y="290"/>
                  </a:lnTo>
                  <a:lnTo>
                    <a:pt x="417" y="305"/>
                  </a:lnTo>
                  <a:lnTo>
                    <a:pt x="405" y="317"/>
                  </a:lnTo>
                  <a:lnTo>
                    <a:pt x="391" y="325"/>
                  </a:lnTo>
                  <a:lnTo>
                    <a:pt x="374" y="327"/>
                  </a:lnTo>
                  <a:lnTo>
                    <a:pt x="358" y="325"/>
                  </a:lnTo>
                  <a:lnTo>
                    <a:pt x="342" y="317"/>
                  </a:lnTo>
                  <a:lnTo>
                    <a:pt x="331" y="305"/>
                  </a:lnTo>
                  <a:lnTo>
                    <a:pt x="324" y="290"/>
                  </a:lnTo>
                  <a:lnTo>
                    <a:pt x="321" y="273"/>
                  </a:lnTo>
                  <a:lnTo>
                    <a:pt x="321" y="219"/>
                  </a:lnTo>
                  <a:lnTo>
                    <a:pt x="319" y="197"/>
                  </a:lnTo>
                  <a:lnTo>
                    <a:pt x="314" y="177"/>
                  </a:lnTo>
                  <a:lnTo>
                    <a:pt x="304" y="160"/>
                  </a:lnTo>
                  <a:lnTo>
                    <a:pt x="292" y="144"/>
                  </a:lnTo>
                  <a:lnTo>
                    <a:pt x="290" y="142"/>
                  </a:lnTo>
                  <a:lnTo>
                    <a:pt x="273" y="128"/>
                  </a:lnTo>
                  <a:lnTo>
                    <a:pt x="254" y="117"/>
                  </a:lnTo>
                  <a:lnTo>
                    <a:pt x="236" y="111"/>
                  </a:lnTo>
                  <a:lnTo>
                    <a:pt x="215" y="109"/>
                  </a:lnTo>
                  <a:lnTo>
                    <a:pt x="193" y="111"/>
                  </a:lnTo>
                  <a:lnTo>
                    <a:pt x="174" y="117"/>
                  </a:lnTo>
                  <a:lnTo>
                    <a:pt x="156" y="127"/>
                  </a:lnTo>
                  <a:lnTo>
                    <a:pt x="141" y="138"/>
                  </a:lnTo>
                  <a:lnTo>
                    <a:pt x="139" y="142"/>
                  </a:lnTo>
                  <a:lnTo>
                    <a:pt x="125" y="157"/>
                  </a:lnTo>
                  <a:lnTo>
                    <a:pt x="117" y="174"/>
                  </a:lnTo>
                  <a:lnTo>
                    <a:pt x="116" y="177"/>
                  </a:lnTo>
                  <a:lnTo>
                    <a:pt x="110" y="197"/>
                  </a:lnTo>
                  <a:lnTo>
                    <a:pt x="108" y="219"/>
                  </a:lnTo>
                  <a:lnTo>
                    <a:pt x="108" y="273"/>
                  </a:lnTo>
                  <a:lnTo>
                    <a:pt x="105" y="290"/>
                  </a:lnTo>
                  <a:lnTo>
                    <a:pt x="97" y="305"/>
                  </a:lnTo>
                  <a:lnTo>
                    <a:pt x="86" y="317"/>
                  </a:lnTo>
                  <a:lnTo>
                    <a:pt x="70" y="325"/>
                  </a:lnTo>
                  <a:lnTo>
                    <a:pt x="54" y="327"/>
                  </a:lnTo>
                  <a:lnTo>
                    <a:pt x="37" y="325"/>
                  </a:lnTo>
                  <a:lnTo>
                    <a:pt x="22" y="317"/>
                  </a:lnTo>
                  <a:lnTo>
                    <a:pt x="11" y="305"/>
                  </a:lnTo>
                  <a:lnTo>
                    <a:pt x="3" y="290"/>
                  </a:lnTo>
                  <a:lnTo>
                    <a:pt x="0" y="273"/>
                  </a:lnTo>
                  <a:lnTo>
                    <a:pt x="0" y="219"/>
                  </a:lnTo>
                  <a:lnTo>
                    <a:pt x="2" y="190"/>
                  </a:lnTo>
                  <a:lnTo>
                    <a:pt x="8" y="162"/>
                  </a:lnTo>
                  <a:lnTo>
                    <a:pt x="16" y="135"/>
                  </a:lnTo>
                  <a:lnTo>
                    <a:pt x="18" y="134"/>
                  </a:lnTo>
                  <a:lnTo>
                    <a:pt x="31" y="108"/>
                  </a:lnTo>
                  <a:lnTo>
                    <a:pt x="45" y="86"/>
                  </a:lnTo>
                  <a:lnTo>
                    <a:pt x="63" y="64"/>
                  </a:lnTo>
                  <a:lnTo>
                    <a:pt x="67" y="61"/>
                  </a:lnTo>
                  <a:lnTo>
                    <a:pt x="87" y="44"/>
                  </a:lnTo>
                  <a:lnTo>
                    <a:pt x="108" y="29"/>
                  </a:lnTo>
                  <a:lnTo>
                    <a:pt x="132" y="17"/>
                  </a:lnTo>
                  <a:lnTo>
                    <a:pt x="158" y="8"/>
                  </a:lnTo>
                  <a:lnTo>
                    <a:pt x="186" y="2"/>
                  </a:lnTo>
                  <a:lnTo>
                    <a:pt x="2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911" y="2495"/>
              <a:ext cx="96" cy="98"/>
            </a:xfrm>
            <a:custGeom>
              <a:avLst/>
              <a:gdLst>
                <a:gd name="T0" fmla="*/ 433 w 480"/>
                <a:gd name="T1" fmla="*/ 0 h 490"/>
                <a:gd name="T2" fmla="*/ 449 w 480"/>
                <a:gd name="T3" fmla="*/ 3 h 490"/>
                <a:gd name="T4" fmla="*/ 463 w 480"/>
                <a:gd name="T5" fmla="*/ 12 h 490"/>
                <a:gd name="T6" fmla="*/ 474 w 480"/>
                <a:gd name="T7" fmla="*/ 26 h 490"/>
                <a:gd name="T8" fmla="*/ 479 w 480"/>
                <a:gd name="T9" fmla="*/ 39 h 490"/>
                <a:gd name="T10" fmla="*/ 480 w 480"/>
                <a:gd name="T11" fmla="*/ 54 h 490"/>
                <a:gd name="T12" fmla="*/ 479 w 480"/>
                <a:gd name="T13" fmla="*/ 67 h 490"/>
                <a:gd name="T14" fmla="*/ 474 w 480"/>
                <a:gd name="T15" fmla="*/ 81 h 490"/>
                <a:gd name="T16" fmla="*/ 472 w 480"/>
                <a:gd name="T17" fmla="*/ 82 h 490"/>
                <a:gd name="T18" fmla="*/ 254 w 480"/>
                <a:gd name="T19" fmla="*/ 463 h 490"/>
                <a:gd name="T20" fmla="*/ 243 w 480"/>
                <a:gd name="T21" fmla="*/ 477 h 490"/>
                <a:gd name="T22" fmla="*/ 229 w 480"/>
                <a:gd name="T23" fmla="*/ 486 h 490"/>
                <a:gd name="T24" fmla="*/ 214 w 480"/>
                <a:gd name="T25" fmla="*/ 490 h 490"/>
                <a:gd name="T26" fmla="*/ 197 w 480"/>
                <a:gd name="T27" fmla="*/ 489 h 490"/>
                <a:gd name="T28" fmla="*/ 182 w 480"/>
                <a:gd name="T29" fmla="*/ 482 h 490"/>
                <a:gd name="T30" fmla="*/ 169 w 480"/>
                <a:gd name="T31" fmla="*/ 471 h 490"/>
                <a:gd name="T32" fmla="*/ 160 w 480"/>
                <a:gd name="T33" fmla="*/ 458 h 490"/>
                <a:gd name="T34" fmla="*/ 155 w 480"/>
                <a:gd name="T35" fmla="*/ 441 h 490"/>
                <a:gd name="T36" fmla="*/ 156 w 480"/>
                <a:gd name="T37" fmla="*/ 425 h 490"/>
                <a:gd name="T38" fmla="*/ 162 w 480"/>
                <a:gd name="T39" fmla="*/ 408 h 490"/>
                <a:gd name="T40" fmla="*/ 279 w 480"/>
                <a:gd name="T41" fmla="*/ 206 h 490"/>
                <a:gd name="T42" fmla="*/ 80 w 480"/>
                <a:gd name="T43" fmla="*/ 324 h 490"/>
                <a:gd name="T44" fmla="*/ 64 w 480"/>
                <a:gd name="T45" fmla="*/ 331 h 490"/>
                <a:gd name="T46" fmla="*/ 48 w 480"/>
                <a:gd name="T47" fmla="*/ 332 h 490"/>
                <a:gd name="T48" fmla="*/ 32 w 480"/>
                <a:gd name="T49" fmla="*/ 327 h 490"/>
                <a:gd name="T50" fmla="*/ 19 w 480"/>
                <a:gd name="T51" fmla="*/ 318 h 490"/>
                <a:gd name="T52" fmla="*/ 8 w 480"/>
                <a:gd name="T53" fmla="*/ 306 h 490"/>
                <a:gd name="T54" fmla="*/ 1 w 480"/>
                <a:gd name="T55" fmla="*/ 289 h 490"/>
                <a:gd name="T56" fmla="*/ 0 w 480"/>
                <a:gd name="T57" fmla="*/ 272 h 490"/>
                <a:gd name="T58" fmla="*/ 4 w 480"/>
                <a:gd name="T59" fmla="*/ 256 h 490"/>
                <a:gd name="T60" fmla="*/ 13 w 480"/>
                <a:gd name="T61" fmla="*/ 242 h 490"/>
                <a:gd name="T62" fmla="*/ 26 w 480"/>
                <a:gd name="T63" fmla="*/ 230 h 490"/>
                <a:gd name="T64" fmla="*/ 401 w 480"/>
                <a:gd name="T65" fmla="*/ 7 h 490"/>
                <a:gd name="T66" fmla="*/ 416 w 480"/>
                <a:gd name="T67" fmla="*/ 0 h 490"/>
                <a:gd name="T68" fmla="*/ 433 w 480"/>
                <a:gd name="T6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0" h="490">
                  <a:moveTo>
                    <a:pt x="433" y="0"/>
                  </a:moveTo>
                  <a:lnTo>
                    <a:pt x="449" y="3"/>
                  </a:lnTo>
                  <a:lnTo>
                    <a:pt x="463" y="12"/>
                  </a:lnTo>
                  <a:lnTo>
                    <a:pt x="474" y="26"/>
                  </a:lnTo>
                  <a:lnTo>
                    <a:pt x="479" y="39"/>
                  </a:lnTo>
                  <a:lnTo>
                    <a:pt x="480" y="54"/>
                  </a:lnTo>
                  <a:lnTo>
                    <a:pt x="479" y="67"/>
                  </a:lnTo>
                  <a:lnTo>
                    <a:pt x="474" y="81"/>
                  </a:lnTo>
                  <a:lnTo>
                    <a:pt x="472" y="82"/>
                  </a:lnTo>
                  <a:lnTo>
                    <a:pt x="254" y="463"/>
                  </a:lnTo>
                  <a:lnTo>
                    <a:pt x="243" y="477"/>
                  </a:lnTo>
                  <a:lnTo>
                    <a:pt x="229" y="486"/>
                  </a:lnTo>
                  <a:lnTo>
                    <a:pt x="214" y="490"/>
                  </a:lnTo>
                  <a:lnTo>
                    <a:pt x="197" y="489"/>
                  </a:lnTo>
                  <a:lnTo>
                    <a:pt x="182" y="482"/>
                  </a:lnTo>
                  <a:lnTo>
                    <a:pt x="169" y="471"/>
                  </a:lnTo>
                  <a:lnTo>
                    <a:pt x="160" y="458"/>
                  </a:lnTo>
                  <a:lnTo>
                    <a:pt x="155" y="441"/>
                  </a:lnTo>
                  <a:lnTo>
                    <a:pt x="156" y="425"/>
                  </a:lnTo>
                  <a:lnTo>
                    <a:pt x="162" y="408"/>
                  </a:lnTo>
                  <a:lnTo>
                    <a:pt x="279" y="206"/>
                  </a:lnTo>
                  <a:lnTo>
                    <a:pt x="80" y="324"/>
                  </a:lnTo>
                  <a:lnTo>
                    <a:pt x="64" y="331"/>
                  </a:lnTo>
                  <a:lnTo>
                    <a:pt x="48" y="332"/>
                  </a:lnTo>
                  <a:lnTo>
                    <a:pt x="32" y="327"/>
                  </a:lnTo>
                  <a:lnTo>
                    <a:pt x="19" y="318"/>
                  </a:lnTo>
                  <a:lnTo>
                    <a:pt x="8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4" y="256"/>
                  </a:lnTo>
                  <a:lnTo>
                    <a:pt x="13" y="242"/>
                  </a:lnTo>
                  <a:lnTo>
                    <a:pt x="26" y="230"/>
                  </a:lnTo>
                  <a:lnTo>
                    <a:pt x="401" y="7"/>
                  </a:lnTo>
                  <a:lnTo>
                    <a:pt x="416" y="0"/>
                  </a:lnTo>
                  <a:lnTo>
                    <a:pt x="4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701" y="2710"/>
              <a:ext cx="96" cy="98"/>
            </a:xfrm>
            <a:custGeom>
              <a:avLst/>
              <a:gdLst>
                <a:gd name="T0" fmla="*/ 267 w 480"/>
                <a:gd name="T1" fmla="*/ 0 h 490"/>
                <a:gd name="T2" fmla="*/ 283 w 480"/>
                <a:gd name="T3" fmla="*/ 1 h 490"/>
                <a:gd name="T4" fmla="*/ 298 w 480"/>
                <a:gd name="T5" fmla="*/ 8 h 490"/>
                <a:gd name="T6" fmla="*/ 312 w 480"/>
                <a:gd name="T7" fmla="*/ 18 h 490"/>
                <a:gd name="T8" fmla="*/ 320 w 480"/>
                <a:gd name="T9" fmla="*/ 33 h 490"/>
                <a:gd name="T10" fmla="*/ 325 w 480"/>
                <a:gd name="T11" fmla="*/ 48 h 490"/>
                <a:gd name="T12" fmla="*/ 324 w 480"/>
                <a:gd name="T13" fmla="*/ 65 h 490"/>
                <a:gd name="T14" fmla="*/ 317 w 480"/>
                <a:gd name="T15" fmla="*/ 82 h 490"/>
                <a:gd name="T16" fmla="*/ 202 w 480"/>
                <a:gd name="T17" fmla="*/ 284 h 490"/>
                <a:gd name="T18" fmla="*/ 400 w 480"/>
                <a:gd name="T19" fmla="*/ 165 h 490"/>
                <a:gd name="T20" fmla="*/ 415 w 480"/>
                <a:gd name="T21" fmla="*/ 160 h 490"/>
                <a:gd name="T22" fmla="*/ 432 w 480"/>
                <a:gd name="T23" fmla="*/ 158 h 490"/>
                <a:gd name="T24" fmla="*/ 448 w 480"/>
                <a:gd name="T25" fmla="*/ 163 h 490"/>
                <a:gd name="T26" fmla="*/ 461 w 480"/>
                <a:gd name="T27" fmla="*/ 172 h 490"/>
                <a:gd name="T28" fmla="*/ 472 w 480"/>
                <a:gd name="T29" fmla="*/ 184 h 490"/>
                <a:gd name="T30" fmla="*/ 479 w 480"/>
                <a:gd name="T31" fmla="*/ 201 h 490"/>
                <a:gd name="T32" fmla="*/ 480 w 480"/>
                <a:gd name="T33" fmla="*/ 218 h 490"/>
                <a:gd name="T34" fmla="*/ 476 w 480"/>
                <a:gd name="T35" fmla="*/ 234 h 490"/>
                <a:gd name="T36" fmla="*/ 467 w 480"/>
                <a:gd name="T37" fmla="*/ 248 h 490"/>
                <a:gd name="T38" fmla="*/ 454 w 480"/>
                <a:gd name="T39" fmla="*/ 260 h 490"/>
                <a:gd name="T40" fmla="*/ 79 w 480"/>
                <a:gd name="T41" fmla="*/ 483 h 490"/>
                <a:gd name="T42" fmla="*/ 64 w 480"/>
                <a:gd name="T43" fmla="*/ 490 h 490"/>
                <a:gd name="T44" fmla="*/ 47 w 480"/>
                <a:gd name="T45" fmla="*/ 490 h 490"/>
                <a:gd name="T46" fmla="*/ 31 w 480"/>
                <a:gd name="T47" fmla="*/ 487 h 490"/>
                <a:gd name="T48" fmla="*/ 18 w 480"/>
                <a:gd name="T49" fmla="*/ 478 h 490"/>
                <a:gd name="T50" fmla="*/ 7 w 480"/>
                <a:gd name="T51" fmla="*/ 464 h 490"/>
                <a:gd name="T52" fmla="*/ 0 w 480"/>
                <a:gd name="T53" fmla="*/ 445 h 490"/>
                <a:gd name="T54" fmla="*/ 0 w 480"/>
                <a:gd name="T55" fmla="*/ 426 h 490"/>
                <a:gd name="T56" fmla="*/ 7 w 480"/>
                <a:gd name="T57" fmla="*/ 409 h 490"/>
                <a:gd name="T58" fmla="*/ 7 w 480"/>
                <a:gd name="T59" fmla="*/ 408 h 490"/>
                <a:gd name="T60" fmla="*/ 226 w 480"/>
                <a:gd name="T61" fmla="*/ 27 h 490"/>
                <a:gd name="T62" fmla="*/ 237 w 480"/>
                <a:gd name="T63" fmla="*/ 13 h 490"/>
                <a:gd name="T64" fmla="*/ 250 w 480"/>
                <a:gd name="T65" fmla="*/ 4 h 490"/>
                <a:gd name="T66" fmla="*/ 267 w 480"/>
                <a:gd name="T6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0" h="490">
                  <a:moveTo>
                    <a:pt x="267" y="0"/>
                  </a:moveTo>
                  <a:lnTo>
                    <a:pt x="283" y="1"/>
                  </a:lnTo>
                  <a:lnTo>
                    <a:pt x="298" y="8"/>
                  </a:lnTo>
                  <a:lnTo>
                    <a:pt x="312" y="18"/>
                  </a:lnTo>
                  <a:lnTo>
                    <a:pt x="320" y="33"/>
                  </a:lnTo>
                  <a:lnTo>
                    <a:pt x="325" y="48"/>
                  </a:lnTo>
                  <a:lnTo>
                    <a:pt x="324" y="65"/>
                  </a:lnTo>
                  <a:lnTo>
                    <a:pt x="317" y="82"/>
                  </a:lnTo>
                  <a:lnTo>
                    <a:pt x="202" y="284"/>
                  </a:lnTo>
                  <a:lnTo>
                    <a:pt x="400" y="165"/>
                  </a:lnTo>
                  <a:lnTo>
                    <a:pt x="415" y="160"/>
                  </a:lnTo>
                  <a:lnTo>
                    <a:pt x="432" y="158"/>
                  </a:lnTo>
                  <a:lnTo>
                    <a:pt x="448" y="163"/>
                  </a:lnTo>
                  <a:lnTo>
                    <a:pt x="461" y="172"/>
                  </a:lnTo>
                  <a:lnTo>
                    <a:pt x="472" y="184"/>
                  </a:lnTo>
                  <a:lnTo>
                    <a:pt x="479" y="201"/>
                  </a:lnTo>
                  <a:lnTo>
                    <a:pt x="480" y="218"/>
                  </a:lnTo>
                  <a:lnTo>
                    <a:pt x="476" y="234"/>
                  </a:lnTo>
                  <a:lnTo>
                    <a:pt x="467" y="248"/>
                  </a:lnTo>
                  <a:lnTo>
                    <a:pt x="454" y="260"/>
                  </a:lnTo>
                  <a:lnTo>
                    <a:pt x="79" y="483"/>
                  </a:lnTo>
                  <a:lnTo>
                    <a:pt x="64" y="490"/>
                  </a:lnTo>
                  <a:lnTo>
                    <a:pt x="47" y="490"/>
                  </a:lnTo>
                  <a:lnTo>
                    <a:pt x="31" y="487"/>
                  </a:lnTo>
                  <a:lnTo>
                    <a:pt x="18" y="478"/>
                  </a:lnTo>
                  <a:lnTo>
                    <a:pt x="7" y="464"/>
                  </a:lnTo>
                  <a:lnTo>
                    <a:pt x="0" y="445"/>
                  </a:lnTo>
                  <a:lnTo>
                    <a:pt x="0" y="426"/>
                  </a:lnTo>
                  <a:lnTo>
                    <a:pt x="7" y="409"/>
                  </a:lnTo>
                  <a:lnTo>
                    <a:pt x="7" y="408"/>
                  </a:lnTo>
                  <a:lnTo>
                    <a:pt x="226" y="27"/>
                  </a:lnTo>
                  <a:lnTo>
                    <a:pt x="237" y="13"/>
                  </a:lnTo>
                  <a:lnTo>
                    <a:pt x="250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771" y="2567"/>
              <a:ext cx="166" cy="169"/>
            </a:xfrm>
            <a:custGeom>
              <a:avLst/>
              <a:gdLst>
                <a:gd name="T0" fmla="*/ 374 w 829"/>
                <a:gd name="T1" fmla="*/ 111 h 844"/>
                <a:gd name="T2" fmla="*/ 296 w 829"/>
                <a:gd name="T3" fmla="*/ 134 h 844"/>
                <a:gd name="T4" fmla="*/ 227 w 829"/>
                <a:gd name="T5" fmla="*/ 174 h 844"/>
                <a:gd name="T6" fmla="*/ 172 w 829"/>
                <a:gd name="T7" fmla="*/ 230 h 844"/>
                <a:gd name="T8" fmla="*/ 133 w 829"/>
                <a:gd name="T9" fmla="*/ 300 h 844"/>
                <a:gd name="T10" fmla="*/ 111 w 829"/>
                <a:gd name="T11" fmla="*/ 380 h 844"/>
                <a:gd name="T12" fmla="*/ 111 w 829"/>
                <a:gd name="T13" fmla="*/ 464 h 844"/>
                <a:gd name="T14" fmla="*/ 133 w 829"/>
                <a:gd name="T15" fmla="*/ 544 h 844"/>
                <a:gd name="T16" fmla="*/ 172 w 829"/>
                <a:gd name="T17" fmla="*/ 614 h 844"/>
                <a:gd name="T18" fmla="*/ 227 w 829"/>
                <a:gd name="T19" fmla="*/ 670 h 844"/>
                <a:gd name="T20" fmla="*/ 296 w 829"/>
                <a:gd name="T21" fmla="*/ 710 h 844"/>
                <a:gd name="T22" fmla="*/ 374 w 829"/>
                <a:gd name="T23" fmla="*/ 733 h 844"/>
                <a:gd name="T24" fmla="*/ 456 w 829"/>
                <a:gd name="T25" fmla="*/ 733 h 844"/>
                <a:gd name="T26" fmla="*/ 535 w 829"/>
                <a:gd name="T27" fmla="*/ 710 h 844"/>
                <a:gd name="T28" fmla="*/ 603 w 829"/>
                <a:gd name="T29" fmla="*/ 670 h 844"/>
                <a:gd name="T30" fmla="*/ 658 w 829"/>
                <a:gd name="T31" fmla="*/ 614 h 844"/>
                <a:gd name="T32" fmla="*/ 698 w 829"/>
                <a:gd name="T33" fmla="*/ 544 h 844"/>
                <a:gd name="T34" fmla="*/ 720 w 829"/>
                <a:gd name="T35" fmla="*/ 464 h 844"/>
                <a:gd name="T36" fmla="*/ 720 w 829"/>
                <a:gd name="T37" fmla="*/ 380 h 844"/>
                <a:gd name="T38" fmla="*/ 698 w 829"/>
                <a:gd name="T39" fmla="*/ 300 h 844"/>
                <a:gd name="T40" fmla="*/ 658 w 829"/>
                <a:gd name="T41" fmla="*/ 230 h 844"/>
                <a:gd name="T42" fmla="*/ 603 w 829"/>
                <a:gd name="T43" fmla="*/ 174 h 844"/>
                <a:gd name="T44" fmla="*/ 535 w 829"/>
                <a:gd name="T45" fmla="*/ 134 h 844"/>
                <a:gd name="T46" fmla="*/ 456 w 829"/>
                <a:gd name="T47" fmla="*/ 111 h 844"/>
                <a:gd name="T48" fmla="*/ 415 w 829"/>
                <a:gd name="T49" fmla="*/ 0 h 844"/>
                <a:gd name="T50" fmla="*/ 509 w 829"/>
                <a:gd name="T51" fmla="*/ 11 h 844"/>
                <a:gd name="T52" fmla="*/ 597 w 829"/>
                <a:gd name="T53" fmla="*/ 43 h 844"/>
                <a:gd name="T54" fmla="*/ 673 w 829"/>
                <a:gd name="T55" fmla="*/ 92 h 844"/>
                <a:gd name="T56" fmla="*/ 738 w 829"/>
                <a:gd name="T57" fmla="*/ 157 h 844"/>
                <a:gd name="T58" fmla="*/ 787 w 829"/>
                <a:gd name="T59" fmla="*/ 236 h 844"/>
                <a:gd name="T60" fmla="*/ 818 w 829"/>
                <a:gd name="T61" fmla="*/ 325 h 844"/>
                <a:gd name="T62" fmla="*/ 829 w 829"/>
                <a:gd name="T63" fmla="*/ 422 h 844"/>
                <a:gd name="T64" fmla="*/ 818 w 829"/>
                <a:gd name="T65" fmla="*/ 519 h 844"/>
                <a:gd name="T66" fmla="*/ 787 w 829"/>
                <a:gd name="T67" fmla="*/ 608 h 844"/>
                <a:gd name="T68" fmla="*/ 738 w 829"/>
                <a:gd name="T69" fmla="*/ 686 h 844"/>
                <a:gd name="T70" fmla="*/ 673 w 829"/>
                <a:gd name="T71" fmla="*/ 752 h 844"/>
                <a:gd name="T72" fmla="*/ 597 w 829"/>
                <a:gd name="T73" fmla="*/ 801 h 844"/>
                <a:gd name="T74" fmla="*/ 509 w 829"/>
                <a:gd name="T75" fmla="*/ 833 h 844"/>
                <a:gd name="T76" fmla="*/ 415 w 829"/>
                <a:gd name="T77" fmla="*/ 844 h 844"/>
                <a:gd name="T78" fmla="*/ 320 w 829"/>
                <a:gd name="T79" fmla="*/ 833 h 844"/>
                <a:gd name="T80" fmla="*/ 233 w 829"/>
                <a:gd name="T81" fmla="*/ 801 h 844"/>
                <a:gd name="T82" fmla="*/ 156 w 829"/>
                <a:gd name="T83" fmla="*/ 752 h 844"/>
                <a:gd name="T84" fmla="*/ 92 w 829"/>
                <a:gd name="T85" fmla="*/ 686 h 844"/>
                <a:gd name="T86" fmla="*/ 43 w 829"/>
                <a:gd name="T87" fmla="*/ 608 h 844"/>
                <a:gd name="T88" fmla="*/ 11 w 829"/>
                <a:gd name="T89" fmla="*/ 519 h 844"/>
                <a:gd name="T90" fmla="*/ 0 w 829"/>
                <a:gd name="T91" fmla="*/ 422 h 844"/>
                <a:gd name="T92" fmla="*/ 11 w 829"/>
                <a:gd name="T93" fmla="*/ 325 h 844"/>
                <a:gd name="T94" fmla="*/ 43 w 829"/>
                <a:gd name="T95" fmla="*/ 236 h 844"/>
                <a:gd name="T96" fmla="*/ 92 w 829"/>
                <a:gd name="T97" fmla="*/ 157 h 844"/>
                <a:gd name="T98" fmla="*/ 156 w 829"/>
                <a:gd name="T99" fmla="*/ 92 h 844"/>
                <a:gd name="T100" fmla="*/ 233 w 829"/>
                <a:gd name="T101" fmla="*/ 43 h 844"/>
                <a:gd name="T102" fmla="*/ 320 w 829"/>
                <a:gd name="T103" fmla="*/ 11 h 844"/>
                <a:gd name="T104" fmla="*/ 415 w 829"/>
                <a:gd name="T105" fmla="*/ 0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9" h="844">
                  <a:moveTo>
                    <a:pt x="415" y="109"/>
                  </a:moveTo>
                  <a:lnTo>
                    <a:pt x="374" y="111"/>
                  </a:lnTo>
                  <a:lnTo>
                    <a:pt x="333" y="120"/>
                  </a:lnTo>
                  <a:lnTo>
                    <a:pt x="296" y="134"/>
                  </a:lnTo>
                  <a:lnTo>
                    <a:pt x="260" y="152"/>
                  </a:lnTo>
                  <a:lnTo>
                    <a:pt x="227" y="174"/>
                  </a:lnTo>
                  <a:lnTo>
                    <a:pt x="199" y="200"/>
                  </a:lnTo>
                  <a:lnTo>
                    <a:pt x="172" y="230"/>
                  </a:lnTo>
                  <a:lnTo>
                    <a:pt x="150" y="264"/>
                  </a:lnTo>
                  <a:lnTo>
                    <a:pt x="133" y="300"/>
                  </a:lnTo>
                  <a:lnTo>
                    <a:pt x="119" y="338"/>
                  </a:lnTo>
                  <a:lnTo>
                    <a:pt x="111" y="380"/>
                  </a:lnTo>
                  <a:lnTo>
                    <a:pt x="108" y="422"/>
                  </a:lnTo>
                  <a:lnTo>
                    <a:pt x="111" y="464"/>
                  </a:lnTo>
                  <a:lnTo>
                    <a:pt x="119" y="505"/>
                  </a:lnTo>
                  <a:lnTo>
                    <a:pt x="133" y="544"/>
                  </a:lnTo>
                  <a:lnTo>
                    <a:pt x="150" y="580"/>
                  </a:lnTo>
                  <a:lnTo>
                    <a:pt x="172" y="614"/>
                  </a:lnTo>
                  <a:lnTo>
                    <a:pt x="199" y="643"/>
                  </a:lnTo>
                  <a:lnTo>
                    <a:pt x="227" y="670"/>
                  </a:lnTo>
                  <a:lnTo>
                    <a:pt x="260" y="692"/>
                  </a:lnTo>
                  <a:lnTo>
                    <a:pt x="296" y="710"/>
                  </a:lnTo>
                  <a:lnTo>
                    <a:pt x="333" y="724"/>
                  </a:lnTo>
                  <a:lnTo>
                    <a:pt x="374" y="733"/>
                  </a:lnTo>
                  <a:lnTo>
                    <a:pt x="415" y="735"/>
                  </a:lnTo>
                  <a:lnTo>
                    <a:pt x="456" y="733"/>
                  </a:lnTo>
                  <a:lnTo>
                    <a:pt x="497" y="724"/>
                  </a:lnTo>
                  <a:lnTo>
                    <a:pt x="535" y="710"/>
                  </a:lnTo>
                  <a:lnTo>
                    <a:pt x="570" y="692"/>
                  </a:lnTo>
                  <a:lnTo>
                    <a:pt x="603" y="670"/>
                  </a:lnTo>
                  <a:lnTo>
                    <a:pt x="633" y="643"/>
                  </a:lnTo>
                  <a:lnTo>
                    <a:pt x="658" y="614"/>
                  </a:lnTo>
                  <a:lnTo>
                    <a:pt x="680" y="580"/>
                  </a:lnTo>
                  <a:lnTo>
                    <a:pt x="698" y="544"/>
                  </a:lnTo>
                  <a:lnTo>
                    <a:pt x="711" y="505"/>
                  </a:lnTo>
                  <a:lnTo>
                    <a:pt x="720" y="464"/>
                  </a:lnTo>
                  <a:lnTo>
                    <a:pt x="723" y="422"/>
                  </a:lnTo>
                  <a:lnTo>
                    <a:pt x="720" y="380"/>
                  </a:lnTo>
                  <a:lnTo>
                    <a:pt x="711" y="338"/>
                  </a:lnTo>
                  <a:lnTo>
                    <a:pt x="698" y="300"/>
                  </a:lnTo>
                  <a:lnTo>
                    <a:pt x="680" y="264"/>
                  </a:lnTo>
                  <a:lnTo>
                    <a:pt x="658" y="230"/>
                  </a:lnTo>
                  <a:lnTo>
                    <a:pt x="633" y="200"/>
                  </a:lnTo>
                  <a:lnTo>
                    <a:pt x="603" y="174"/>
                  </a:lnTo>
                  <a:lnTo>
                    <a:pt x="570" y="152"/>
                  </a:lnTo>
                  <a:lnTo>
                    <a:pt x="535" y="134"/>
                  </a:lnTo>
                  <a:lnTo>
                    <a:pt x="497" y="120"/>
                  </a:lnTo>
                  <a:lnTo>
                    <a:pt x="456" y="111"/>
                  </a:lnTo>
                  <a:lnTo>
                    <a:pt x="415" y="109"/>
                  </a:lnTo>
                  <a:close/>
                  <a:moveTo>
                    <a:pt x="415" y="0"/>
                  </a:moveTo>
                  <a:lnTo>
                    <a:pt x="463" y="2"/>
                  </a:lnTo>
                  <a:lnTo>
                    <a:pt x="509" y="11"/>
                  </a:lnTo>
                  <a:lnTo>
                    <a:pt x="554" y="25"/>
                  </a:lnTo>
                  <a:lnTo>
                    <a:pt x="597" y="43"/>
                  </a:lnTo>
                  <a:lnTo>
                    <a:pt x="637" y="65"/>
                  </a:lnTo>
                  <a:lnTo>
                    <a:pt x="673" y="92"/>
                  </a:lnTo>
                  <a:lnTo>
                    <a:pt x="708" y="124"/>
                  </a:lnTo>
                  <a:lnTo>
                    <a:pt x="738" y="157"/>
                  </a:lnTo>
                  <a:lnTo>
                    <a:pt x="765" y="196"/>
                  </a:lnTo>
                  <a:lnTo>
                    <a:pt x="787" y="236"/>
                  </a:lnTo>
                  <a:lnTo>
                    <a:pt x="804" y="280"/>
                  </a:lnTo>
                  <a:lnTo>
                    <a:pt x="818" y="325"/>
                  </a:lnTo>
                  <a:lnTo>
                    <a:pt x="826" y="373"/>
                  </a:lnTo>
                  <a:lnTo>
                    <a:pt x="829" y="422"/>
                  </a:lnTo>
                  <a:lnTo>
                    <a:pt x="826" y="471"/>
                  </a:lnTo>
                  <a:lnTo>
                    <a:pt x="818" y="519"/>
                  </a:lnTo>
                  <a:lnTo>
                    <a:pt x="804" y="564"/>
                  </a:lnTo>
                  <a:lnTo>
                    <a:pt x="787" y="608"/>
                  </a:lnTo>
                  <a:lnTo>
                    <a:pt x="765" y="649"/>
                  </a:lnTo>
                  <a:lnTo>
                    <a:pt x="738" y="686"/>
                  </a:lnTo>
                  <a:lnTo>
                    <a:pt x="708" y="721"/>
                  </a:lnTo>
                  <a:lnTo>
                    <a:pt x="673" y="752"/>
                  </a:lnTo>
                  <a:lnTo>
                    <a:pt x="637" y="779"/>
                  </a:lnTo>
                  <a:lnTo>
                    <a:pt x="597" y="801"/>
                  </a:lnTo>
                  <a:lnTo>
                    <a:pt x="554" y="819"/>
                  </a:lnTo>
                  <a:lnTo>
                    <a:pt x="509" y="833"/>
                  </a:lnTo>
                  <a:lnTo>
                    <a:pt x="463" y="842"/>
                  </a:lnTo>
                  <a:lnTo>
                    <a:pt x="415" y="844"/>
                  </a:lnTo>
                  <a:lnTo>
                    <a:pt x="367" y="842"/>
                  </a:lnTo>
                  <a:lnTo>
                    <a:pt x="320" y="833"/>
                  </a:lnTo>
                  <a:lnTo>
                    <a:pt x="276" y="819"/>
                  </a:lnTo>
                  <a:lnTo>
                    <a:pt x="233" y="801"/>
                  </a:lnTo>
                  <a:lnTo>
                    <a:pt x="193" y="779"/>
                  </a:lnTo>
                  <a:lnTo>
                    <a:pt x="156" y="752"/>
                  </a:lnTo>
                  <a:lnTo>
                    <a:pt x="123" y="721"/>
                  </a:lnTo>
                  <a:lnTo>
                    <a:pt x="92" y="686"/>
                  </a:lnTo>
                  <a:lnTo>
                    <a:pt x="65" y="649"/>
                  </a:lnTo>
                  <a:lnTo>
                    <a:pt x="43" y="608"/>
                  </a:lnTo>
                  <a:lnTo>
                    <a:pt x="25" y="564"/>
                  </a:lnTo>
                  <a:lnTo>
                    <a:pt x="11" y="519"/>
                  </a:lnTo>
                  <a:lnTo>
                    <a:pt x="4" y="471"/>
                  </a:lnTo>
                  <a:lnTo>
                    <a:pt x="0" y="422"/>
                  </a:lnTo>
                  <a:lnTo>
                    <a:pt x="4" y="373"/>
                  </a:lnTo>
                  <a:lnTo>
                    <a:pt x="11" y="325"/>
                  </a:lnTo>
                  <a:lnTo>
                    <a:pt x="25" y="280"/>
                  </a:lnTo>
                  <a:lnTo>
                    <a:pt x="43" y="236"/>
                  </a:lnTo>
                  <a:lnTo>
                    <a:pt x="65" y="196"/>
                  </a:lnTo>
                  <a:lnTo>
                    <a:pt x="92" y="157"/>
                  </a:lnTo>
                  <a:lnTo>
                    <a:pt x="123" y="124"/>
                  </a:lnTo>
                  <a:lnTo>
                    <a:pt x="156" y="92"/>
                  </a:lnTo>
                  <a:lnTo>
                    <a:pt x="193" y="65"/>
                  </a:lnTo>
                  <a:lnTo>
                    <a:pt x="233" y="43"/>
                  </a:lnTo>
                  <a:lnTo>
                    <a:pt x="276" y="25"/>
                  </a:lnTo>
                  <a:lnTo>
                    <a:pt x="320" y="11"/>
                  </a:lnTo>
                  <a:lnTo>
                    <a:pt x="367" y="2"/>
                  </a:lnTo>
                  <a:lnTo>
                    <a:pt x="4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7" name="Freeform 10"/>
            <p:cNvSpPr>
              <a:spLocks noEditPoints="1"/>
            </p:cNvSpPr>
            <p:nvPr/>
          </p:nvSpPr>
          <p:spPr bwMode="auto">
            <a:xfrm>
              <a:off x="807" y="2603"/>
              <a:ext cx="94" cy="96"/>
            </a:xfrm>
            <a:custGeom>
              <a:avLst/>
              <a:gdLst>
                <a:gd name="T0" fmla="*/ 208 w 468"/>
                <a:gd name="T1" fmla="*/ 113 h 478"/>
                <a:gd name="T2" fmla="*/ 163 w 468"/>
                <a:gd name="T3" fmla="*/ 132 h 478"/>
                <a:gd name="T4" fmla="*/ 129 w 468"/>
                <a:gd name="T5" fmla="*/ 167 h 478"/>
                <a:gd name="T6" fmla="*/ 110 w 468"/>
                <a:gd name="T7" fmla="*/ 213 h 478"/>
                <a:gd name="T8" fmla="*/ 110 w 468"/>
                <a:gd name="T9" fmla="*/ 265 h 478"/>
                <a:gd name="T10" fmla="*/ 129 w 468"/>
                <a:gd name="T11" fmla="*/ 312 h 478"/>
                <a:gd name="T12" fmla="*/ 163 w 468"/>
                <a:gd name="T13" fmla="*/ 346 h 478"/>
                <a:gd name="T14" fmla="*/ 208 w 468"/>
                <a:gd name="T15" fmla="*/ 366 h 478"/>
                <a:gd name="T16" fmla="*/ 259 w 468"/>
                <a:gd name="T17" fmla="*/ 366 h 478"/>
                <a:gd name="T18" fmla="*/ 305 w 468"/>
                <a:gd name="T19" fmla="*/ 346 h 478"/>
                <a:gd name="T20" fmla="*/ 339 w 468"/>
                <a:gd name="T21" fmla="*/ 312 h 478"/>
                <a:gd name="T22" fmla="*/ 358 w 468"/>
                <a:gd name="T23" fmla="*/ 265 h 478"/>
                <a:gd name="T24" fmla="*/ 358 w 468"/>
                <a:gd name="T25" fmla="*/ 213 h 478"/>
                <a:gd name="T26" fmla="*/ 339 w 468"/>
                <a:gd name="T27" fmla="*/ 167 h 478"/>
                <a:gd name="T28" fmla="*/ 305 w 468"/>
                <a:gd name="T29" fmla="*/ 132 h 478"/>
                <a:gd name="T30" fmla="*/ 259 w 468"/>
                <a:gd name="T31" fmla="*/ 113 h 478"/>
                <a:gd name="T32" fmla="*/ 234 w 468"/>
                <a:gd name="T33" fmla="*/ 0 h 478"/>
                <a:gd name="T34" fmla="*/ 307 w 468"/>
                <a:gd name="T35" fmla="*/ 13 h 478"/>
                <a:gd name="T36" fmla="*/ 372 w 468"/>
                <a:gd name="T37" fmla="*/ 46 h 478"/>
                <a:gd name="T38" fmla="*/ 423 w 468"/>
                <a:gd name="T39" fmla="*/ 98 h 478"/>
                <a:gd name="T40" fmla="*/ 456 w 468"/>
                <a:gd name="T41" fmla="*/ 163 h 478"/>
                <a:gd name="T42" fmla="*/ 468 w 468"/>
                <a:gd name="T43" fmla="*/ 239 h 478"/>
                <a:gd name="T44" fmla="*/ 456 w 468"/>
                <a:gd name="T45" fmla="*/ 314 h 478"/>
                <a:gd name="T46" fmla="*/ 423 w 468"/>
                <a:gd name="T47" fmla="*/ 380 h 478"/>
                <a:gd name="T48" fmla="*/ 372 w 468"/>
                <a:gd name="T49" fmla="*/ 432 h 478"/>
                <a:gd name="T50" fmla="*/ 307 w 468"/>
                <a:gd name="T51" fmla="*/ 466 h 478"/>
                <a:gd name="T52" fmla="*/ 234 w 468"/>
                <a:gd name="T53" fmla="*/ 478 h 478"/>
                <a:gd name="T54" fmla="*/ 160 w 468"/>
                <a:gd name="T55" fmla="*/ 466 h 478"/>
                <a:gd name="T56" fmla="*/ 96 w 468"/>
                <a:gd name="T57" fmla="*/ 432 h 478"/>
                <a:gd name="T58" fmla="*/ 45 w 468"/>
                <a:gd name="T59" fmla="*/ 380 h 478"/>
                <a:gd name="T60" fmla="*/ 12 w 468"/>
                <a:gd name="T61" fmla="*/ 314 h 478"/>
                <a:gd name="T62" fmla="*/ 0 w 468"/>
                <a:gd name="T63" fmla="*/ 239 h 478"/>
                <a:gd name="T64" fmla="*/ 12 w 468"/>
                <a:gd name="T65" fmla="*/ 163 h 478"/>
                <a:gd name="T66" fmla="*/ 45 w 468"/>
                <a:gd name="T67" fmla="*/ 98 h 478"/>
                <a:gd name="T68" fmla="*/ 96 w 468"/>
                <a:gd name="T69" fmla="*/ 46 h 478"/>
                <a:gd name="T70" fmla="*/ 160 w 468"/>
                <a:gd name="T71" fmla="*/ 13 h 478"/>
                <a:gd name="T72" fmla="*/ 234 w 468"/>
                <a:gd name="T73" fmla="*/ 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8" h="478">
                  <a:moveTo>
                    <a:pt x="234" y="109"/>
                  </a:moveTo>
                  <a:lnTo>
                    <a:pt x="208" y="113"/>
                  </a:lnTo>
                  <a:lnTo>
                    <a:pt x="185" y="119"/>
                  </a:lnTo>
                  <a:lnTo>
                    <a:pt x="163" y="132"/>
                  </a:lnTo>
                  <a:lnTo>
                    <a:pt x="144" y="147"/>
                  </a:lnTo>
                  <a:lnTo>
                    <a:pt x="129" y="167"/>
                  </a:lnTo>
                  <a:lnTo>
                    <a:pt x="117" y="189"/>
                  </a:lnTo>
                  <a:lnTo>
                    <a:pt x="110" y="213"/>
                  </a:lnTo>
                  <a:lnTo>
                    <a:pt x="107" y="239"/>
                  </a:lnTo>
                  <a:lnTo>
                    <a:pt x="110" y="265"/>
                  </a:lnTo>
                  <a:lnTo>
                    <a:pt x="117" y="289"/>
                  </a:lnTo>
                  <a:lnTo>
                    <a:pt x="129" y="312"/>
                  </a:lnTo>
                  <a:lnTo>
                    <a:pt x="144" y="331"/>
                  </a:lnTo>
                  <a:lnTo>
                    <a:pt x="163" y="346"/>
                  </a:lnTo>
                  <a:lnTo>
                    <a:pt x="185" y="358"/>
                  </a:lnTo>
                  <a:lnTo>
                    <a:pt x="208" y="366"/>
                  </a:lnTo>
                  <a:lnTo>
                    <a:pt x="234" y="368"/>
                  </a:lnTo>
                  <a:lnTo>
                    <a:pt x="259" y="366"/>
                  </a:lnTo>
                  <a:lnTo>
                    <a:pt x="283" y="358"/>
                  </a:lnTo>
                  <a:lnTo>
                    <a:pt x="305" y="346"/>
                  </a:lnTo>
                  <a:lnTo>
                    <a:pt x="324" y="331"/>
                  </a:lnTo>
                  <a:lnTo>
                    <a:pt x="339" y="312"/>
                  </a:lnTo>
                  <a:lnTo>
                    <a:pt x="350" y="289"/>
                  </a:lnTo>
                  <a:lnTo>
                    <a:pt x="358" y="265"/>
                  </a:lnTo>
                  <a:lnTo>
                    <a:pt x="360" y="239"/>
                  </a:lnTo>
                  <a:lnTo>
                    <a:pt x="358" y="213"/>
                  </a:lnTo>
                  <a:lnTo>
                    <a:pt x="350" y="189"/>
                  </a:lnTo>
                  <a:lnTo>
                    <a:pt x="339" y="167"/>
                  </a:lnTo>
                  <a:lnTo>
                    <a:pt x="324" y="147"/>
                  </a:lnTo>
                  <a:lnTo>
                    <a:pt x="305" y="132"/>
                  </a:lnTo>
                  <a:lnTo>
                    <a:pt x="283" y="119"/>
                  </a:lnTo>
                  <a:lnTo>
                    <a:pt x="259" y="113"/>
                  </a:lnTo>
                  <a:lnTo>
                    <a:pt x="234" y="109"/>
                  </a:lnTo>
                  <a:close/>
                  <a:moveTo>
                    <a:pt x="234" y="0"/>
                  </a:moveTo>
                  <a:lnTo>
                    <a:pt x="272" y="4"/>
                  </a:lnTo>
                  <a:lnTo>
                    <a:pt x="307" y="13"/>
                  </a:lnTo>
                  <a:lnTo>
                    <a:pt x="341" y="27"/>
                  </a:lnTo>
                  <a:lnTo>
                    <a:pt x="372" y="46"/>
                  </a:lnTo>
                  <a:lnTo>
                    <a:pt x="400" y="70"/>
                  </a:lnTo>
                  <a:lnTo>
                    <a:pt x="423" y="98"/>
                  </a:lnTo>
                  <a:lnTo>
                    <a:pt x="442" y="129"/>
                  </a:lnTo>
                  <a:lnTo>
                    <a:pt x="456" y="163"/>
                  </a:lnTo>
                  <a:lnTo>
                    <a:pt x="465" y="200"/>
                  </a:lnTo>
                  <a:lnTo>
                    <a:pt x="468" y="239"/>
                  </a:lnTo>
                  <a:lnTo>
                    <a:pt x="465" y="278"/>
                  </a:lnTo>
                  <a:lnTo>
                    <a:pt x="456" y="314"/>
                  </a:lnTo>
                  <a:lnTo>
                    <a:pt x="442" y="349"/>
                  </a:lnTo>
                  <a:lnTo>
                    <a:pt x="423" y="380"/>
                  </a:lnTo>
                  <a:lnTo>
                    <a:pt x="400" y="408"/>
                  </a:lnTo>
                  <a:lnTo>
                    <a:pt x="372" y="432"/>
                  </a:lnTo>
                  <a:lnTo>
                    <a:pt x="341" y="451"/>
                  </a:lnTo>
                  <a:lnTo>
                    <a:pt x="307" y="466"/>
                  </a:lnTo>
                  <a:lnTo>
                    <a:pt x="272" y="475"/>
                  </a:lnTo>
                  <a:lnTo>
                    <a:pt x="234" y="478"/>
                  </a:lnTo>
                  <a:lnTo>
                    <a:pt x="196" y="475"/>
                  </a:lnTo>
                  <a:lnTo>
                    <a:pt x="160" y="466"/>
                  </a:lnTo>
                  <a:lnTo>
                    <a:pt x="127" y="451"/>
                  </a:lnTo>
                  <a:lnTo>
                    <a:pt x="96" y="432"/>
                  </a:lnTo>
                  <a:lnTo>
                    <a:pt x="69" y="408"/>
                  </a:lnTo>
                  <a:lnTo>
                    <a:pt x="45" y="380"/>
                  </a:lnTo>
                  <a:lnTo>
                    <a:pt x="26" y="349"/>
                  </a:lnTo>
                  <a:lnTo>
                    <a:pt x="12" y="314"/>
                  </a:lnTo>
                  <a:lnTo>
                    <a:pt x="3" y="278"/>
                  </a:lnTo>
                  <a:lnTo>
                    <a:pt x="0" y="239"/>
                  </a:lnTo>
                  <a:lnTo>
                    <a:pt x="3" y="200"/>
                  </a:lnTo>
                  <a:lnTo>
                    <a:pt x="12" y="163"/>
                  </a:lnTo>
                  <a:lnTo>
                    <a:pt x="26" y="129"/>
                  </a:lnTo>
                  <a:lnTo>
                    <a:pt x="45" y="98"/>
                  </a:lnTo>
                  <a:lnTo>
                    <a:pt x="69" y="70"/>
                  </a:lnTo>
                  <a:lnTo>
                    <a:pt x="96" y="46"/>
                  </a:lnTo>
                  <a:lnTo>
                    <a:pt x="127" y="27"/>
                  </a:lnTo>
                  <a:lnTo>
                    <a:pt x="160" y="13"/>
                  </a:lnTo>
                  <a:lnTo>
                    <a:pt x="196" y="4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555" y="2346"/>
              <a:ext cx="598" cy="610"/>
            </a:xfrm>
            <a:custGeom>
              <a:avLst/>
              <a:gdLst>
                <a:gd name="T0" fmla="*/ 1215 w 2990"/>
                <a:gd name="T1" fmla="*/ 137 h 3052"/>
                <a:gd name="T2" fmla="*/ 872 w 2990"/>
                <a:gd name="T3" fmla="*/ 258 h 3052"/>
                <a:gd name="T4" fmla="*/ 578 w 2990"/>
                <a:gd name="T5" fmla="*/ 462 h 3052"/>
                <a:gd name="T6" fmla="*/ 344 w 2990"/>
                <a:gd name="T7" fmla="*/ 734 h 3052"/>
                <a:gd name="T8" fmla="*/ 184 w 2990"/>
                <a:gd name="T9" fmla="*/ 1060 h 3052"/>
                <a:gd name="T10" fmla="*/ 110 w 2990"/>
                <a:gd name="T11" fmla="*/ 1429 h 3052"/>
                <a:gd name="T12" fmla="*/ 135 w 2990"/>
                <a:gd name="T13" fmla="*/ 1811 h 3052"/>
                <a:gd name="T14" fmla="*/ 253 w 2990"/>
                <a:gd name="T15" fmla="*/ 2161 h 3052"/>
                <a:gd name="T16" fmla="*/ 453 w 2990"/>
                <a:gd name="T17" fmla="*/ 2462 h 3052"/>
                <a:gd name="T18" fmla="*/ 649 w 2990"/>
                <a:gd name="T19" fmla="*/ 2650 h 3052"/>
                <a:gd name="T20" fmla="*/ 956 w 2990"/>
                <a:gd name="T21" fmla="*/ 2833 h 3052"/>
                <a:gd name="T22" fmla="*/ 1307 w 2990"/>
                <a:gd name="T23" fmla="*/ 2931 h 3052"/>
                <a:gd name="T24" fmla="*/ 1683 w 2990"/>
                <a:gd name="T25" fmla="*/ 2931 h 3052"/>
                <a:gd name="T26" fmla="*/ 2035 w 2990"/>
                <a:gd name="T27" fmla="*/ 2832 h 3052"/>
                <a:gd name="T28" fmla="*/ 2344 w 2990"/>
                <a:gd name="T29" fmla="*/ 2647 h 3052"/>
                <a:gd name="T30" fmla="*/ 2594 w 2990"/>
                <a:gd name="T31" fmla="*/ 2392 h 3052"/>
                <a:gd name="T32" fmla="*/ 2774 w 2990"/>
                <a:gd name="T33" fmla="*/ 2078 h 3052"/>
                <a:gd name="T34" fmla="*/ 2871 w 2990"/>
                <a:gd name="T35" fmla="*/ 1718 h 3052"/>
                <a:gd name="T36" fmla="*/ 2871 w 2990"/>
                <a:gd name="T37" fmla="*/ 1333 h 3052"/>
                <a:gd name="T38" fmla="*/ 2774 w 2990"/>
                <a:gd name="T39" fmla="*/ 975 h 3052"/>
                <a:gd name="T40" fmla="*/ 2594 w 2990"/>
                <a:gd name="T41" fmla="*/ 660 h 3052"/>
                <a:gd name="T42" fmla="*/ 2344 w 2990"/>
                <a:gd name="T43" fmla="*/ 404 h 3052"/>
                <a:gd name="T44" fmla="*/ 2035 w 2990"/>
                <a:gd name="T45" fmla="*/ 220 h 3052"/>
                <a:gd name="T46" fmla="*/ 1683 w 2990"/>
                <a:gd name="T47" fmla="*/ 121 h 3052"/>
                <a:gd name="T48" fmla="*/ 1597 w 2990"/>
                <a:gd name="T49" fmla="*/ 3 h 3052"/>
                <a:gd name="T50" fmla="*/ 1986 w 2990"/>
                <a:gd name="T51" fmla="*/ 84 h 3052"/>
                <a:gd name="T52" fmla="*/ 2330 w 2990"/>
                <a:gd name="T53" fmla="*/ 261 h 3052"/>
                <a:gd name="T54" fmla="*/ 2553 w 2990"/>
                <a:gd name="T55" fmla="*/ 447 h 3052"/>
                <a:gd name="T56" fmla="*/ 2786 w 2990"/>
                <a:gd name="T57" fmla="*/ 755 h 3052"/>
                <a:gd name="T58" fmla="*/ 2937 w 2990"/>
                <a:gd name="T59" fmla="*/ 1121 h 3052"/>
                <a:gd name="T60" fmla="*/ 2990 w 2990"/>
                <a:gd name="T61" fmla="*/ 1526 h 3052"/>
                <a:gd name="T62" fmla="*/ 2937 w 2990"/>
                <a:gd name="T63" fmla="*/ 1931 h 3052"/>
                <a:gd name="T64" fmla="*/ 2786 w 2990"/>
                <a:gd name="T65" fmla="*/ 2296 h 3052"/>
                <a:gd name="T66" fmla="*/ 2553 w 2990"/>
                <a:gd name="T67" fmla="*/ 2605 h 3052"/>
                <a:gd name="T68" fmla="*/ 2330 w 2990"/>
                <a:gd name="T69" fmla="*/ 2791 h 3052"/>
                <a:gd name="T70" fmla="*/ 1986 w 2990"/>
                <a:gd name="T71" fmla="*/ 2968 h 3052"/>
                <a:gd name="T72" fmla="*/ 1597 w 2990"/>
                <a:gd name="T73" fmla="*/ 3049 h 3052"/>
                <a:gd name="T74" fmla="*/ 1195 w 2990"/>
                <a:gd name="T75" fmla="*/ 3022 h 3052"/>
                <a:gd name="T76" fmla="*/ 828 w 2990"/>
                <a:gd name="T77" fmla="*/ 2891 h 3052"/>
                <a:gd name="T78" fmla="*/ 511 w 2990"/>
                <a:gd name="T79" fmla="*/ 2674 h 3052"/>
                <a:gd name="T80" fmla="*/ 312 w 2990"/>
                <a:gd name="T81" fmla="*/ 2459 h 3052"/>
                <a:gd name="T82" fmla="*/ 118 w 2990"/>
                <a:gd name="T83" fmla="*/ 2120 h 3052"/>
                <a:gd name="T84" fmla="*/ 13 w 2990"/>
                <a:gd name="T85" fmla="*/ 1733 h 3052"/>
                <a:gd name="T86" fmla="*/ 13 w 2990"/>
                <a:gd name="T87" fmla="*/ 1319 h 3052"/>
                <a:gd name="T88" fmla="*/ 118 w 2990"/>
                <a:gd name="T89" fmla="*/ 932 h 3052"/>
                <a:gd name="T90" fmla="*/ 312 w 2990"/>
                <a:gd name="T91" fmla="*/ 594 h 3052"/>
                <a:gd name="T92" fmla="*/ 508 w 2990"/>
                <a:gd name="T93" fmla="*/ 380 h 3052"/>
                <a:gd name="T94" fmla="*/ 825 w 2990"/>
                <a:gd name="T95" fmla="*/ 161 h 3052"/>
                <a:gd name="T96" fmla="*/ 1194 w 2990"/>
                <a:gd name="T97" fmla="*/ 30 h 3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90" h="3052">
                  <a:moveTo>
                    <a:pt x="1495" y="109"/>
                  </a:moveTo>
                  <a:lnTo>
                    <a:pt x="1400" y="112"/>
                  </a:lnTo>
                  <a:lnTo>
                    <a:pt x="1306" y="121"/>
                  </a:lnTo>
                  <a:lnTo>
                    <a:pt x="1215" y="137"/>
                  </a:lnTo>
                  <a:lnTo>
                    <a:pt x="1126" y="160"/>
                  </a:lnTo>
                  <a:lnTo>
                    <a:pt x="1039" y="187"/>
                  </a:lnTo>
                  <a:lnTo>
                    <a:pt x="955" y="220"/>
                  </a:lnTo>
                  <a:lnTo>
                    <a:pt x="872" y="258"/>
                  </a:lnTo>
                  <a:lnTo>
                    <a:pt x="794" y="302"/>
                  </a:lnTo>
                  <a:lnTo>
                    <a:pt x="718" y="351"/>
                  </a:lnTo>
                  <a:lnTo>
                    <a:pt x="646" y="404"/>
                  </a:lnTo>
                  <a:lnTo>
                    <a:pt x="578" y="462"/>
                  </a:lnTo>
                  <a:lnTo>
                    <a:pt x="513" y="524"/>
                  </a:lnTo>
                  <a:lnTo>
                    <a:pt x="453" y="590"/>
                  </a:lnTo>
                  <a:lnTo>
                    <a:pt x="395" y="660"/>
                  </a:lnTo>
                  <a:lnTo>
                    <a:pt x="344" y="734"/>
                  </a:lnTo>
                  <a:lnTo>
                    <a:pt x="296" y="810"/>
                  </a:lnTo>
                  <a:lnTo>
                    <a:pt x="253" y="891"/>
                  </a:lnTo>
                  <a:lnTo>
                    <a:pt x="216" y="975"/>
                  </a:lnTo>
                  <a:lnTo>
                    <a:pt x="184" y="1060"/>
                  </a:lnTo>
                  <a:lnTo>
                    <a:pt x="156" y="1149"/>
                  </a:lnTo>
                  <a:lnTo>
                    <a:pt x="135" y="1240"/>
                  </a:lnTo>
                  <a:lnTo>
                    <a:pt x="120" y="1333"/>
                  </a:lnTo>
                  <a:lnTo>
                    <a:pt x="110" y="1429"/>
                  </a:lnTo>
                  <a:lnTo>
                    <a:pt x="107" y="1526"/>
                  </a:lnTo>
                  <a:lnTo>
                    <a:pt x="110" y="1623"/>
                  </a:lnTo>
                  <a:lnTo>
                    <a:pt x="120" y="1718"/>
                  </a:lnTo>
                  <a:lnTo>
                    <a:pt x="135" y="1811"/>
                  </a:lnTo>
                  <a:lnTo>
                    <a:pt x="156" y="1903"/>
                  </a:lnTo>
                  <a:lnTo>
                    <a:pt x="184" y="1992"/>
                  </a:lnTo>
                  <a:lnTo>
                    <a:pt x="216" y="2078"/>
                  </a:lnTo>
                  <a:lnTo>
                    <a:pt x="253" y="2161"/>
                  </a:lnTo>
                  <a:lnTo>
                    <a:pt x="296" y="2242"/>
                  </a:lnTo>
                  <a:lnTo>
                    <a:pt x="344" y="2318"/>
                  </a:lnTo>
                  <a:lnTo>
                    <a:pt x="395" y="2392"/>
                  </a:lnTo>
                  <a:lnTo>
                    <a:pt x="453" y="2462"/>
                  </a:lnTo>
                  <a:lnTo>
                    <a:pt x="513" y="2528"/>
                  </a:lnTo>
                  <a:lnTo>
                    <a:pt x="515" y="2531"/>
                  </a:lnTo>
                  <a:lnTo>
                    <a:pt x="580" y="2592"/>
                  </a:lnTo>
                  <a:lnTo>
                    <a:pt x="649" y="2650"/>
                  </a:lnTo>
                  <a:lnTo>
                    <a:pt x="720" y="2703"/>
                  </a:lnTo>
                  <a:lnTo>
                    <a:pt x="796" y="2751"/>
                  </a:lnTo>
                  <a:lnTo>
                    <a:pt x="874" y="2795"/>
                  </a:lnTo>
                  <a:lnTo>
                    <a:pt x="956" y="2833"/>
                  </a:lnTo>
                  <a:lnTo>
                    <a:pt x="1040" y="2866"/>
                  </a:lnTo>
                  <a:lnTo>
                    <a:pt x="1127" y="2893"/>
                  </a:lnTo>
                  <a:lnTo>
                    <a:pt x="1216" y="2915"/>
                  </a:lnTo>
                  <a:lnTo>
                    <a:pt x="1307" y="2931"/>
                  </a:lnTo>
                  <a:lnTo>
                    <a:pt x="1400" y="2940"/>
                  </a:lnTo>
                  <a:lnTo>
                    <a:pt x="1495" y="2943"/>
                  </a:lnTo>
                  <a:lnTo>
                    <a:pt x="1590" y="2940"/>
                  </a:lnTo>
                  <a:lnTo>
                    <a:pt x="1683" y="2931"/>
                  </a:lnTo>
                  <a:lnTo>
                    <a:pt x="1774" y="2915"/>
                  </a:lnTo>
                  <a:lnTo>
                    <a:pt x="1864" y="2893"/>
                  </a:lnTo>
                  <a:lnTo>
                    <a:pt x="1951" y="2866"/>
                  </a:lnTo>
                  <a:lnTo>
                    <a:pt x="2035" y="2832"/>
                  </a:lnTo>
                  <a:lnTo>
                    <a:pt x="2117" y="2794"/>
                  </a:lnTo>
                  <a:lnTo>
                    <a:pt x="2196" y="2750"/>
                  </a:lnTo>
                  <a:lnTo>
                    <a:pt x="2271" y="2701"/>
                  </a:lnTo>
                  <a:lnTo>
                    <a:pt x="2344" y="2647"/>
                  </a:lnTo>
                  <a:lnTo>
                    <a:pt x="2412" y="2590"/>
                  </a:lnTo>
                  <a:lnTo>
                    <a:pt x="2477" y="2528"/>
                  </a:lnTo>
                  <a:lnTo>
                    <a:pt x="2538" y="2462"/>
                  </a:lnTo>
                  <a:lnTo>
                    <a:pt x="2594" y="2392"/>
                  </a:lnTo>
                  <a:lnTo>
                    <a:pt x="2647" y="2318"/>
                  </a:lnTo>
                  <a:lnTo>
                    <a:pt x="2694" y="2242"/>
                  </a:lnTo>
                  <a:lnTo>
                    <a:pt x="2737" y="2161"/>
                  </a:lnTo>
                  <a:lnTo>
                    <a:pt x="2774" y="2078"/>
                  </a:lnTo>
                  <a:lnTo>
                    <a:pt x="2807" y="1992"/>
                  </a:lnTo>
                  <a:lnTo>
                    <a:pt x="2834" y="1903"/>
                  </a:lnTo>
                  <a:lnTo>
                    <a:pt x="2856" y="1811"/>
                  </a:lnTo>
                  <a:lnTo>
                    <a:pt x="2871" y="1718"/>
                  </a:lnTo>
                  <a:lnTo>
                    <a:pt x="2880" y="1623"/>
                  </a:lnTo>
                  <a:lnTo>
                    <a:pt x="2883" y="1526"/>
                  </a:lnTo>
                  <a:lnTo>
                    <a:pt x="2880" y="1429"/>
                  </a:lnTo>
                  <a:lnTo>
                    <a:pt x="2871" y="1333"/>
                  </a:lnTo>
                  <a:lnTo>
                    <a:pt x="2856" y="1240"/>
                  </a:lnTo>
                  <a:lnTo>
                    <a:pt x="2834" y="1149"/>
                  </a:lnTo>
                  <a:lnTo>
                    <a:pt x="2807" y="1060"/>
                  </a:lnTo>
                  <a:lnTo>
                    <a:pt x="2774" y="975"/>
                  </a:lnTo>
                  <a:lnTo>
                    <a:pt x="2737" y="891"/>
                  </a:lnTo>
                  <a:lnTo>
                    <a:pt x="2694" y="810"/>
                  </a:lnTo>
                  <a:lnTo>
                    <a:pt x="2647" y="734"/>
                  </a:lnTo>
                  <a:lnTo>
                    <a:pt x="2594" y="660"/>
                  </a:lnTo>
                  <a:lnTo>
                    <a:pt x="2538" y="590"/>
                  </a:lnTo>
                  <a:lnTo>
                    <a:pt x="2477" y="524"/>
                  </a:lnTo>
                  <a:lnTo>
                    <a:pt x="2412" y="462"/>
                  </a:lnTo>
                  <a:lnTo>
                    <a:pt x="2344" y="404"/>
                  </a:lnTo>
                  <a:lnTo>
                    <a:pt x="2271" y="351"/>
                  </a:lnTo>
                  <a:lnTo>
                    <a:pt x="2196" y="302"/>
                  </a:lnTo>
                  <a:lnTo>
                    <a:pt x="2117" y="258"/>
                  </a:lnTo>
                  <a:lnTo>
                    <a:pt x="2035" y="220"/>
                  </a:lnTo>
                  <a:lnTo>
                    <a:pt x="1951" y="187"/>
                  </a:lnTo>
                  <a:lnTo>
                    <a:pt x="1864" y="160"/>
                  </a:lnTo>
                  <a:lnTo>
                    <a:pt x="1774" y="137"/>
                  </a:lnTo>
                  <a:lnTo>
                    <a:pt x="1683" y="121"/>
                  </a:lnTo>
                  <a:lnTo>
                    <a:pt x="1590" y="112"/>
                  </a:lnTo>
                  <a:lnTo>
                    <a:pt x="1495" y="109"/>
                  </a:lnTo>
                  <a:close/>
                  <a:moveTo>
                    <a:pt x="1495" y="0"/>
                  </a:moveTo>
                  <a:lnTo>
                    <a:pt x="1597" y="3"/>
                  </a:lnTo>
                  <a:lnTo>
                    <a:pt x="1697" y="13"/>
                  </a:lnTo>
                  <a:lnTo>
                    <a:pt x="1796" y="31"/>
                  </a:lnTo>
                  <a:lnTo>
                    <a:pt x="1892" y="54"/>
                  </a:lnTo>
                  <a:lnTo>
                    <a:pt x="1986" y="84"/>
                  </a:lnTo>
                  <a:lnTo>
                    <a:pt x="2077" y="120"/>
                  </a:lnTo>
                  <a:lnTo>
                    <a:pt x="2165" y="162"/>
                  </a:lnTo>
                  <a:lnTo>
                    <a:pt x="2250" y="208"/>
                  </a:lnTo>
                  <a:lnTo>
                    <a:pt x="2330" y="261"/>
                  </a:lnTo>
                  <a:lnTo>
                    <a:pt x="2409" y="318"/>
                  </a:lnTo>
                  <a:lnTo>
                    <a:pt x="2482" y="380"/>
                  </a:lnTo>
                  <a:lnTo>
                    <a:pt x="2552" y="447"/>
                  </a:lnTo>
                  <a:lnTo>
                    <a:pt x="2553" y="447"/>
                  </a:lnTo>
                  <a:lnTo>
                    <a:pt x="2618" y="518"/>
                  </a:lnTo>
                  <a:lnTo>
                    <a:pt x="2679" y="594"/>
                  </a:lnTo>
                  <a:lnTo>
                    <a:pt x="2735" y="673"/>
                  </a:lnTo>
                  <a:lnTo>
                    <a:pt x="2786" y="755"/>
                  </a:lnTo>
                  <a:lnTo>
                    <a:pt x="2833" y="842"/>
                  </a:lnTo>
                  <a:lnTo>
                    <a:pt x="2873" y="932"/>
                  </a:lnTo>
                  <a:lnTo>
                    <a:pt x="2908" y="1025"/>
                  </a:lnTo>
                  <a:lnTo>
                    <a:pt x="2937" y="1121"/>
                  </a:lnTo>
                  <a:lnTo>
                    <a:pt x="2960" y="1219"/>
                  </a:lnTo>
                  <a:lnTo>
                    <a:pt x="2977" y="1319"/>
                  </a:lnTo>
                  <a:lnTo>
                    <a:pt x="2987" y="1421"/>
                  </a:lnTo>
                  <a:lnTo>
                    <a:pt x="2990" y="1526"/>
                  </a:lnTo>
                  <a:lnTo>
                    <a:pt x="2987" y="1630"/>
                  </a:lnTo>
                  <a:lnTo>
                    <a:pt x="2977" y="1733"/>
                  </a:lnTo>
                  <a:lnTo>
                    <a:pt x="2960" y="1834"/>
                  </a:lnTo>
                  <a:lnTo>
                    <a:pt x="2937" y="1931"/>
                  </a:lnTo>
                  <a:lnTo>
                    <a:pt x="2908" y="2027"/>
                  </a:lnTo>
                  <a:lnTo>
                    <a:pt x="2873" y="2120"/>
                  </a:lnTo>
                  <a:lnTo>
                    <a:pt x="2833" y="2210"/>
                  </a:lnTo>
                  <a:lnTo>
                    <a:pt x="2786" y="2296"/>
                  </a:lnTo>
                  <a:lnTo>
                    <a:pt x="2735" y="2379"/>
                  </a:lnTo>
                  <a:lnTo>
                    <a:pt x="2679" y="2459"/>
                  </a:lnTo>
                  <a:lnTo>
                    <a:pt x="2618" y="2534"/>
                  </a:lnTo>
                  <a:lnTo>
                    <a:pt x="2553" y="2605"/>
                  </a:lnTo>
                  <a:lnTo>
                    <a:pt x="2552" y="2605"/>
                  </a:lnTo>
                  <a:lnTo>
                    <a:pt x="2482" y="2672"/>
                  </a:lnTo>
                  <a:lnTo>
                    <a:pt x="2409" y="2734"/>
                  </a:lnTo>
                  <a:lnTo>
                    <a:pt x="2330" y="2791"/>
                  </a:lnTo>
                  <a:lnTo>
                    <a:pt x="2250" y="2844"/>
                  </a:lnTo>
                  <a:lnTo>
                    <a:pt x="2165" y="2890"/>
                  </a:lnTo>
                  <a:lnTo>
                    <a:pt x="2077" y="2932"/>
                  </a:lnTo>
                  <a:lnTo>
                    <a:pt x="1986" y="2968"/>
                  </a:lnTo>
                  <a:lnTo>
                    <a:pt x="1892" y="2997"/>
                  </a:lnTo>
                  <a:lnTo>
                    <a:pt x="1796" y="3021"/>
                  </a:lnTo>
                  <a:lnTo>
                    <a:pt x="1697" y="3039"/>
                  </a:lnTo>
                  <a:lnTo>
                    <a:pt x="1597" y="3049"/>
                  </a:lnTo>
                  <a:lnTo>
                    <a:pt x="1495" y="3052"/>
                  </a:lnTo>
                  <a:lnTo>
                    <a:pt x="1393" y="3049"/>
                  </a:lnTo>
                  <a:lnTo>
                    <a:pt x="1293" y="3039"/>
                  </a:lnTo>
                  <a:lnTo>
                    <a:pt x="1195" y="3022"/>
                  </a:lnTo>
                  <a:lnTo>
                    <a:pt x="1099" y="2998"/>
                  </a:lnTo>
                  <a:lnTo>
                    <a:pt x="1006" y="2969"/>
                  </a:lnTo>
                  <a:lnTo>
                    <a:pt x="915" y="2933"/>
                  </a:lnTo>
                  <a:lnTo>
                    <a:pt x="828" y="2891"/>
                  </a:lnTo>
                  <a:lnTo>
                    <a:pt x="743" y="2845"/>
                  </a:lnTo>
                  <a:lnTo>
                    <a:pt x="662" y="2794"/>
                  </a:lnTo>
                  <a:lnTo>
                    <a:pt x="585" y="2736"/>
                  </a:lnTo>
                  <a:lnTo>
                    <a:pt x="511" y="2674"/>
                  </a:lnTo>
                  <a:lnTo>
                    <a:pt x="441" y="2608"/>
                  </a:lnTo>
                  <a:lnTo>
                    <a:pt x="437" y="2605"/>
                  </a:lnTo>
                  <a:lnTo>
                    <a:pt x="372" y="2534"/>
                  </a:lnTo>
                  <a:lnTo>
                    <a:pt x="312" y="2459"/>
                  </a:lnTo>
                  <a:lnTo>
                    <a:pt x="256" y="2379"/>
                  </a:lnTo>
                  <a:lnTo>
                    <a:pt x="204" y="2297"/>
                  </a:lnTo>
                  <a:lnTo>
                    <a:pt x="159" y="2210"/>
                  </a:lnTo>
                  <a:lnTo>
                    <a:pt x="118" y="2120"/>
                  </a:lnTo>
                  <a:lnTo>
                    <a:pt x="83" y="2027"/>
                  </a:lnTo>
                  <a:lnTo>
                    <a:pt x="53" y="1931"/>
                  </a:lnTo>
                  <a:lnTo>
                    <a:pt x="30" y="1834"/>
                  </a:lnTo>
                  <a:lnTo>
                    <a:pt x="13" y="1733"/>
                  </a:lnTo>
                  <a:lnTo>
                    <a:pt x="3" y="1630"/>
                  </a:lnTo>
                  <a:lnTo>
                    <a:pt x="0" y="1526"/>
                  </a:lnTo>
                  <a:lnTo>
                    <a:pt x="3" y="1421"/>
                  </a:lnTo>
                  <a:lnTo>
                    <a:pt x="13" y="1319"/>
                  </a:lnTo>
                  <a:lnTo>
                    <a:pt x="30" y="1219"/>
                  </a:lnTo>
                  <a:lnTo>
                    <a:pt x="53" y="1121"/>
                  </a:lnTo>
                  <a:lnTo>
                    <a:pt x="83" y="1025"/>
                  </a:lnTo>
                  <a:lnTo>
                    <a:pt x="118" y="932"/>
                  </a:lnTo>
                  <a:lnTo>
                    <a:pt x="159" y="842"/>
                  </a:lnTo>
                  <a:lnTo>
                    <a:pt x="204" y="755"/>
                  </a:lnTo>
                  <a:lnTo>
                    <a:pt x="256" y="673"/>
                  </a:lnTo>
                  <a:lnTo>
                    <a:pt x="312" y="594"/>
                  </a:lnTo>
                  <a:lnTo>
                    <a:pt x="372" y="518"/>
                  </a:lnTo>
                  <a:lnTo>
                    <a:pt x="437" y="447"/>
                  </a:lnTo>
                  <a:lnTo>
                    <a:pt x="438" y="447"/>
                  </a:lnTo>
                  <a:lnTo>
                    <a:pt x="508" y="380"/>
                  </a:lnTo>
                  <a:lnTo>
                    <a:pt x="582" y="318"/>
                  </a:lnTo>
                  <a:lnTo>
                    <a:pt x="660" y="261"/>
                  </a:lnTo>
                  <a:lnTo>
                    <a:pt x="741" y="208"/>
                  </a:lnTo>
                  <a:lnTo>
                    <a:pt x="825" y="161"/>
                  </a:lnTo>
                  <a:lnTo>
                    <a:pt x="913" y="120"/>
                  </a:lnTo>
                  <a:lnTo>
                    <a:pt x="1004" y="84"/>
                  </a:lnTo>
                  <a:lnTo>
                    <a:pt x="1098" y="54"/>
                  </a:lnTo>
                  <a:lnTo>
                    <a:pt x="1194" y="30"/>
                  </a:lnTo>
                  <a:lnTo>
                    <a:pt x="1292" y="13"/>
                  </a:lnTo>
                  <a:lnTo>
                    <a:pt x="1392" y="3"/>
                  </a:lnTo>
                  <a:lnTo>
                    <a:pt x="1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603" y="2395"/>
              <a:ext cx="502" cy="512"/>
            </a:xfrm>
            <a:custGeom>
              <a:avLst/>
              <a:gdLst>
                <a:gd name="T0" fmla="*/ 1530 w 2510"/>
                <a:gd name="T1" fmla="*/ 31 h 2562"/>
                <a:gd name="T2" fmla="*/ 1862 w 2510"/>
                <a:gd name="T3" fmla="*/ 160 h 2562"/>
                <a:gd name="T4" fmla="*/ 2142 w 2510"/>
                <a:gd name="T5" fmla="*/ 375 h 2562"/>
                <a:gd name="T6" fmla="*/ 2353 w 2510"/>
                <a:gd name="T7" fmla="*/ 661 h 2562"/>
                <a:gd name="T8" fmla="*/ 2479 w 2510"/>
                <a:gd name="T9" fmla="*/ 1001 h 2562"/>
                <a:gd name="T10" fmla="*/ 2507 w 2510"/>
                <a:gd name="T11" fmla="*/ 1373 h 2562"/>
                <a:gd name="T12" fmla="*/ 2435 w 2510"/>
                <a:gd name="T13" fmla="*/ 1718 h 2562"/>
                <a:gd name="T14" fmla="*/ 2278 w 2510"/>
                <a:gd name="T15" fmla="*/ 2023 h 2562"/>
                <a:gd name="T16" fmla="*/ 2046 w 2510"/>
                <a:gd name="T17" fmla="*/ 2274 h 2562"/>
                <a:gd name="T18" fmla="*/ 1755 w 2510"/>
                <a:gd name="T19" fmla="*/ 2456 h 2562"/>
                <a:gd name="T20" fmla="*/ 1488 w 2510"/>
                <a:gd name="T21" fmla="*/ 2536 h 2562"/>
                <a:gd name="T22" fmla="*/ 1443 w 2510"/>
                <a:gd name="T23" fmla="*/ 2494 h 2562"/>
                <a:gd name="T24" fmla="*/ 1469 w 2510"/>
                <a:gd name="T25" fmla="*/ 2436 h 2562"/>
                <a:gd name="T26" fmla="*/ 1713 w 2510"/>
                <a:gd name="T27" fmla="*/ 2356 h 2562"/>
                <a:gd name="T28" fmla="*/ 1980 w 2510"/>
                <a:gd name="T29" fmla="*/ 2190 h 2562"/>
                <a:gd name="T30" fmla="*/ 2192 w 2510"/>
                <a:gd name="T31" fmla="*/ 1960 h 2562"/>
                <a:gd name="T32" fmla="*/ 2335 w 2510"/>
                <a:gd name="T33" fmla="*/ 1682 h 2562"/>
                <a:gd name="T34" fmla="*/ 2400 w 2510"/>
                <a:gd name="T35" fmla="*/ 1365 h 2562"/>
                <a:gd name="T36" fmla="*/ 2376 w 2510"/>
                <a:gd name="T37" fmla="*/ 1024 h 2562"/>
                <a:gd name="T38" fmla="*/ 2260 w 2510"/>
                <a:gd name="T39" fmla="*/ 713 h 2562"/>
                <a:gd name="T40" fmla="*/ 2067 w 2510"/>
                <a:gd name="T41" fmla="*/ 452 h 2562"/>
                <a:gd name="T42" fmla="*/ 1812 w 2510"/>
                <a:gd name="T43" fmla="*/ 255 h 2562"/>
                <a:gd name="T44" fmla="*/ 1507 w 2510"/>
                <a:gd name="T45" fmla="*/ 137 h 2562"/>
                <a:gd name="T46" fmla="*/ 1169 w 2510"/>
                <a:gd name="T47" fmla="*/ 112 h 2562"/>
                <a:gd name="T48" fmla="*/ 846 w 2510"/>
                <a:gd name="T49" fmla="*/ 185 h 2562"/>
                <a:gd name="T50" fmla="*/ 564 w 2510"/>
                <a:gd name="T51" fmla="*/ 345 h 2562"/>
                <a:gd name="T52" fmla="*/ 389 w 2510"/>
                <a:gd name="T53" fmla="*/ 512 h 2562"/>
                <a:gd name="T54" fmla="*/ 214 w 2510"/>
                <a:gd name="T55" fmla="*/ 787 h 2562"/>
                <a:gd name="T56" fmla="*/ 119 w 2510"/>
                <a:gd name="T57" fmla="*/ 1107 h 2562"/>
                <a:gd name="T58" fmla="*/ 119 w 2510"/>
                <a:gd name="T59" fmla="*/ 1455 h 2562"/>
                <a:gd name="T60" fmla="*/ 214 w 2510"/>
                <a:gd name="T61" fmla="*/ 1775 h 2562"/>
                <a:gd name="T62" fmla="*/ 389 w 2510"/>
                <a:gd name="T63" fmla="*/ 2049 h 2562"/>
                <a:gd name="T64" fmla="*/ 564 w 2510"/>
                <a:gd name="T65" fmla="*/ 2217 h 2562"/>
                <a:gd name="T66" fmla="*/ 846 w 2510"/>
                <a:gd name="T67" fmla="*/ 2377 h 2562"/>
                <a:gd name="T68" fmla="*/ 1169 w 2510"/>
                <a:gd name="T69" fmla="*/ 2450 h 2562"/>
                <a:gd name="T70" fmla="*/ 1299 w 2510"/>
                <a:gd name="T71" fmla="*/ 2474 h 2562"/>
                <a:gd name="T72" fmla="*/ 1299 w 2510"/>
                <a:gd name="T73" fmla="*/ 2540 h 2562"/>
                <a:gd name="T74" fmla="*/ 1161 w 2510"/>
                <a:gd name="T75" fmla="*/ 2559 h 2562"/>
                <a:gd name="T76" fmla="*/ 808 w 2510"/>
                <a:gd name="T77" fmla="*/ 2478 h 2562"/>
                <a:gd name="T78" fmla="*/ 500 w 2510"/>
                <a:gd name="T79" fmla="*/ 2304 h 2562"/>
                <a:gd name="T80" fmla="*/ 307 w 2510"/>
                <a:gd name="T81" fmla="*/ 2121 h 2562"/>
                <a:gd name="T82" fmla="*/ 117 w 2510"/>
                <a:gd name="T83" fmla="*/ 1820 h 2562"/>
                <a:gd name="T84" fmla="*/ 13 w 2510"/>
                <a:gd name="T85" fmla="*/ 1470 h 2562"/>
                <a:gd name="T86" fmla="*/ 13 w 2510"/>
                <a:gd name="T87" fmla="*/ 1092 h 2562"/>
                <a:gd name="T88" fmla="*/ 117 w 2510"/>
                <a:gd name="T89" fmla="*/ 741 h 2562"/>
                <a:gd name="T90" fmla="*/ 307 w 2510"/>
                <a:gd name="T91" fmla="*/ 441 h 2562"/>
                <a:gd name="T92" fmla="*/ 500 w 2510"/>
                <a:gd name="T93" fmla="*/ 257 h 2562"/>
                <a:gd name="T94" fmla="*/ 808 w 2510"/>
                <a:gd name="T95" fmla="*/ 84 h 2562"/>
                <a:gd name="T96" fmla="*/ 1161 w 2510"/>
                <a:gd name="T97" fmla="*/ 3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10" h="2562">
                  <a:moveTo>
                    <a:pt x="1255" y="0"/>
                  </a:moveTo>
                  <a:lnTo>
                    <a:pt x="1348" y="3"/>
                  </a:lnTo>
                  <a:lnTo>
                    <a:pt x="1441" y="13"/>
                  </a:lnTo>
                  <a:lnTo>
                    <a:pt x="1530" y="31"/>
                  </a:lnTo>
                  <a:lnTo>
                    <a:pt x="1617" y="54"/>
                  </a:lnTo>
                  <a:lnTo>
                    <a:pt x="1702" y="84"/>
                  </a:lnTo>
                  <a:lnTo>
                    <a:pt x="1783" y="119"/>
                  </a:lnTo>
                  <a:lnTo>
                    <a:pt x="1862" y="160"/>
                  </a:lnTo>
                  <a:lnTo>
                    <a:pt x="1937" y="207"/>
                  </a:lnTo>
                  <a:lnTo>
                    <a:pt x="2010" y="257"/>
                  </a:lnTo>
                  <a:lnTo>
                    <a:pt x="2078" y="315"/>
                  </a:lnTo>
                  <a:lnTo>
                    <a:pt x="2142" y="375"/>
                  </a:lnTo>
                  <a:lnTo>
                    <a:pt x="2202" y="441"/>
                  </a:lnTo>
                  <a:lnTo>
                    <a:pt x="2257" y="510"/>
                  </a:lnTo>
                  <a:lnTo>
                    <a:pt x="2307" y="583"/>
                  </a:lnTo>
                  <a:lnTo>
                    <a:pt x="2353" y="661"/>
                  </a:lnTo>
                  <a:lnTo>
                    <a:pt x="2393" y="741"/>
                  </a:lnTo>
                  <a:lnTo>
                    <a:pt x="2427" y="825"/>
                  </a:lnTo>
                  <a:lnTo>
                    <a:pt x="2456" y="912"/>
                  </a:lnTo>
                  <a:lnTo>
                    <a:pt x="2479" y="1001"/>
                  </a:lnTo>
                  <a:lnTo>
                    <a:pt x="2496" y="1092"/>
                  </a:lnTo>
                  <a:lnTo>
                    <a:pt x="2507" y="1185"/>
                  </a:lnTo>
                  <a:lnTo>
                    <a:pt x="2510" y="1281"/>
                  </a:lnTo>
                  <a:lnTo>
                    <a:pt x="2507" y="1373"/>
                  </a:lnTo>
                  <a:lnTo>
                    <a:pt x="2497" y="1462"/>
                  </a:lnTo>
                  <a:lnTo>
                    <a:pt x="2483" y="1549"/>
                  </a:lnTo>
                  <a:lnTo>
                    <a:pt x="2462" y="1635"/>
                  </a:lnTo>
                  <a:lnTo>
                    <a:pt x="2435" y="1718"/>
                  </a:lnTo>
                  <a:lnTo>
                    <a:pt x="2403" y="1799"/>
                  </a:lnTo>
                  <a:lnTo>
                    <a:pt x="2366" y="1876"/>
                  </a:lnTo>
                  <a:lnTo>
                    <a:pt x="2324" y="1951"/>
                  </a:lnTo>
                  <a:lnTo>
                    <a:pt x="2278" y="2023"/>
                  </a:lnTo>
                  <a:lnTo>
                    <a:pt x="2227" y="2090"/>
                  </a:lnTo>
                  <a:lnTo>
                    <a:pt x="2171" y="2156"/>
                  </a:lnTo>
                  <a:lnTo>
                    <a:pt x="2111" y="2217"/>
                  </a:lnTo>
                  <a:lnTo>
                    <a:pt x="2046" y="2274"/>
                  </a:lnTo>
                  <a:lnTo>
                    <a:pt x="1979" y="2327"/>
                  </a:lnTo>
                  <a:lnTo>
                    <a:pt x="1908" y="2376"/>
                  </a:lnTo>
                  <a:lnTo>
                    <a:pt x="1833" y="2418"/>
                  </a:lnTo>
                  <a:lnTo>
                    <a:pt x="1755" y="2456"/>
                  </a:lnTo>
                  <a:lnTo>
                    <a:pt x="1674" y="2488"/>
                  </a:lnTo>
                  <a:lnTo>
                    <a:pt x="1592" y="2515"/>
                  </a:lnTo>
                  <a:lnTo>
                    <a:pt x="1506" y="2536"/>
                  </a:lnTo>
                  <a:lnTo>
                    <a:pt x="1488" y="2536"/>
                  </a:lnTo>
                  <a:lnTo>
                    <a:pt x="1473" y="2532"/>
                  </a:lnTo>
                  <a:lnTo>
                    <a:pt x="1459" y="2523"/>
                  </a:lnTo>
                  <a:lnTo>
                    <a:pt x="1448" y="2510"/>
                  </a:lnTo>
                  <a:lnTo>
                    <a:pt x="1443" y="2494"/>
                  </a:lnTo>
                  <a:lnTo>
                    <a:pt x="1442" y="2477"/>
                  </a:lnTo>
                  <a:lnTo>
                    <a:pt x="1447" y="2460"/>
                  </a:lnTo>
                  <a:lnTo>
                    <a:pt x="1456" y="2446"/>
                  </a:lnTo>
                  <a:lnTo>
                    <a:pt x="1469" y="2436"/>
                  </a:lnTo>
                  <a:lnTo>
                    <a:pt x="1485" y="2429"/>
                  </a:lnTo>
                  <a:lnTo>
                    <a:pt x="1563" y="2410"/>
                  </a:lnTo>
                  <a:lnTo>
                    <a:pt x="1639" y="2386"/>
                  </a:lnTo>
                  <a:lnTo>
                    <a:pt x="1713" y="2356"/>
                  </a:lnTo>
                  <a:lnTo>
                    <a:pt x="1784" y="2322"/>
                  </a:lnTo>
                  <a:lnTo>
                    <a:pt x="1853" y="2282"/>
                  </a:lnTo>
                  <a:lnTo>
                    <a:pt x="1918" y="2238"/>
                  </a:lnTo>
                  <a:lnTo>
                    <a:pt x="1980" y="2190"/>
                  </a:lnTo>
                  <a:lnTo>
                    <a:pt x="2039" y="2138"/>
                  </a:lnTo>
                  <a:lnTo>
                    <a:pt x="2094" y="2082"/>
                  </a:lnTo>
                  <a:lnTo>
                    <a:pt x="2144" y="2021"/>
                  </a:lnTo>
                  <a:lnTo>
                    <a:pt x="2192" y="1960"/>
                  </a:lnTo>
                  <a:lnTo>
                    <a:pt x="2234" y="1894"/>
                  </a:lnTo>
                  <a:lnTo>
                    <a:pt x="2272" y="1826"/>
                  </a:lnTo>
                  <a:lnTo>
                    <a:pt x="2305" y="1755"/>
                  </a:lnTo>
                  <a:lnTo>
                    <a:pt x="2335" y="1682"/>
                  </a:lnTo>
                  <a:lnTo>
                    <a:pt x="2359" y="1605"/>
                  </a:lnTo>
                  <a:lnTo>
                    <a:pt x="2378" y="1527"/>
                  </a:lnTo>
                  <a:lnTo>
                    <a:pt x="2392" y="1447"/>
                  </a:lnTo>
                  <a:lnTo>
                    <a:pt x="2400" y="1365"/>
                  </a:lnTo>
                  <a:lnTo>
                    <a:pt x="2403" y="1281"/>
                  </a:lnTo>
                  <a:lnTo>
                    <a:pt x="2400" y="1194"/>
                  </a:lnTo>
                  <a:lnTo>
                    <a:pt x="2391" y="1107"/>
                  </a:lnTo>
                  <a:lnTo>
                    <a:pt x="2376" y="1024"/>
                  </a:lnTo>
                  <a:lnTo>
                    <a:pt x="2355" y="942"/>
                  </a:lnTo>
                  <a:lnTo>
                    <a:pt x="2328" y="863"/>
                  </a:lnTo>
                  <a:lnTo>
                    <a:pt x="2296" y="787"/>
                  </a:lnTo>
                  <a:lnTo>
                    <a:pt x="2260" y="713"/>
                  </a:lnTo>
                  <a:lnTo>
                    <a:pt x="2218" y="643"/>
                  </a:lnTo>
                  <a:lnTo>
                    <a:pt x="2172" y="576"/>
                  </a:lnTo>
                  <a:lnTo>
                    <a:pt x="2121" y="512"/>
                  </a:lnTo>
                  <a:lnTo>
                    <a:pt x="2067" y="452"/>
                  </a:lnTo>
                  <a:lnTo>
                    <a:pt x="2008" y="397"/>
                  </a:lnTo>
                  <a:lnTo>
                    <a:pt x="1946" y="345"/>
                  </a:lnTo>
                  <a:lnTo>
                    <a:pt x="1880" y="298"/>
                  </a:lnTo>
                  <a:lnTo>
                    <a:pt x="1812" y="255"/>
                  </a:lnTo>
                  <a:lnTo>
                    <a:pt x="1739" y="218"/>
                  </a:lnTo>
                  <a:lnTo>
                    <a:pt x="1664" y="185"/>
                  </a:lnTo>
                  <a:lnTo>
                    <a:pt x="1587" y="159"/>
                  </a:lnTo>
                  <a:lnTo>
                    <a:pt x="1507" y="137"/>
                  </a:lnTo>
                  <a:lnTo>
                    <a:pt x="1424" y="121"/>
                  </a:lnTo>
                  <a:lnTo>
                    <a:pt x="1340" y="112"/>
                  </a:lnTo>
                  <a:lnTo>
                    <a:pt x="1255" y="109"/>
                  </a:lnTo>
                  <a:lnTo>
                    <a:pt x="1169" y="112"/>
                  </a:lnTo>
                  <a:lnTo>
                    <a:pt x="1085" y="121"/>
                  </a:lnTo>
                  <a:lnTo>
                    <a:pt x="1003" y="137"/>
                  </a:lnTo>
                  <a:lnTo>
                    <a:pt x="923" y="159"/>
                  </a:lnTo>
                  <a:lnTo>
                    <a:pt x="846" y="185"/>
                  </a:lnTo>
                  <a:lnTo>
                    <a:pt x="771" y="218"/>
                  </a:lnTo>
                  <a:lnTo>
                    <a:pt x="699" y="255"/>
                  </a:lnTo>
                  <a:lnTo>
                    <a:pt x="630" y="298"/>
                  </a:lnTo>
                  <a:lnTo>
                    <a:pt x="564" y="345"/>
                  </a:lnTo>
                  <a:lnTo>
                    <a:pt x="502" y="397"/>
                  </a:lnTo>
                  <a:lnTo>
                    <a:pt x="444" y="452"/>
                  </a:lnTo>
                  <a:lnTo>
                    <a:pt x="443" y="452"/>
                  </a:lnTo>
                  <a:lnTo>
                    <a:pt x="389" y="512"/>
                  </a:lnTo>
                  <a:lnTo>
                    <a:pt x="338" y="576"/>
                  </a:lnTo>
                  <a:lnTo>
                    <a:pt x="292" y="643"/>
                  </a:lnTo>
                  <a:lnTo>
                    <a:pt x="250" y="713"/>
                  </a:lnTo>
                  <a:lnTo>
                    <a:pt x="214" y="787"/>
                  </a:lnTo>
                  <a:lnTo>
                    <a:pt x="182" y="863"/>
                  </a:lnTo>
                  <a:lnTo>
                    <a:pt x="155" y="942"/>
                  </a:lnTo>
                  <a:lnTo>
                    <a:pt x="134" y="1024"/>
                  </a:lnTo>
                  <a:lnTo>
                    <a:pt x="119" y="1107"/>
                  </a:lnTo>
                  <a:lnTo>
                    <a:pt x="110" y="1194"/>
                  </a:lnTo>
                  <a:lnTo>
                    <a:pt x="107" y="1281"/>
                  </a:lnTo>
                  <a:lnTo>
                    <a:pt x="110" y="1368"/>
                  </a:lnTo>
                  <a:lnTo>
                    <a:pt x="119" y="1455"/>
                  </a:lnTo>
                  <a:lnTo>
                    <a:pt x="134" y="1538"/>
                  </a:lnTo>
                  <a:lnTo>
                    <a:pt x="155" y="1620"/>
                  </a:lnTo>
                  <a:lnTo>
                    <a:pt x="182" y="1699"/>
                  </a:lnTo>
                  <a:lnTo>
                    <a:pt x="214" y="1775"/>
                  </a:lnTo>
                  <a:lnTo>
                    <a:pt x="250" y="1848"/>
                  </a:lnTo>
                  <a:lnTo>
                    <a:pt x="292" y="1919"/>
                  </a:lnTo>
                  <a:lnTo>
                    <a:pt x="338" y="1987"/>
                  </a:lnTo>
                  <a:lnTo>
                    <a:pt x="389" y="2049"/>
                  </a:lnTo>
                  <a:lnTo>
                    <a:pt x="443" y="2110"/>
                  </a:lnTo>
                  <a:lnTo>
                    <a:pt x="444" y="2110"/>
                  </a:lnTo>
                  <a:lnTo>
                    <a:pt x="502" y="2165"/>
                  </a:lnTo>
                  <a:lnTo>
                    <a:pt x="564" y="2217"/>
                  </a:lnTo>
                  <a:lnTo>
                    <a:pt x="630" y="2264"/>
                  </a:lnTo>
                  <a:lnTo>
                    <a:pt x="699" y="2307"/>
                  </a:lnTo>
                  <a:lnTo>
                    <a:pt x="771" y="2344"/>
                  </a:lnTo>
                  <a:lnTo>
                    <a:pt x="846" y="2377"/>
                  </a:lnTo>
                  <a:lnTo>
                    <a:pt x="923" y="2402"/>
                  </a:lnTo>
                  <a:lnTo>
                    <a:pt x="1003" y="2424"/>
                  </a:lnTo>
                  <a:lnTo>
                    <a:pt x="1085" y="2440"/>
                  </a:lnTo>
                  <a:lnTo>
                    <a:pt x="1169" y="2450"/>
                  </a:lnTo>
                  <a:lnTo>
                    <a:pt x="1255" y="2453"/>
                  </a:lnTo>
                  <a:lnTo>
                    <a:pt x="1272" y="2455"/>
                  </a:lnTo>
                  <a:lnTo>
                    <a:pt x="1286" y="2463"/>
                  </a:lnTo>
                  <a:lnTo>
                    <a:pt x="1299" y="2474"/>
                  </a:lnTo>
                  <a:lnTo>
                    <a:pt x="1305" y="2490"/>
                  </a:lnTo>
                  <a:lnTo>
                    <a:pt x="1309" y="2507"/>
                  </a:lnTo>
                  <a:lnTo>
                    <a:pt x="1305" y="2524"/>
                  </a:lnTo>
                  <a:lnTo>
                    <a:pt x="1299" y="2540"/>
                  </a:lnTo>
                  <a:lnTo>
                    <a:pt x="1286" y="2551"/>
                  </a:lnTo>
                  <a:lnTo>
                    <a:pt x="1272" y="2559"/>
                  </a:lnTo>
                  <a:lnTo>
                    <a:pt x="1255" y="2562"/>
                  </a:lnTo>
                  <a:lnTo>
                    <a:pt x="1161" y="2559"/>
                  </a:lnTo>
                  <a:lnTo>
                    <a:pt x="1070" y="2548"/>
                  </a:lnTo>
                  <a:lnTo>
                    <a:pt x="980" y="2531"/>
                  </a:lnTo>
                  <a:lnTo>
                    <a:pt x="893" y="2508"/>
                  </a:lnTo>
                  <a:lnTo>
                    <a:pt x="808" y="2478"/>
                  </a:lnTo>
                  <a:lnTo>
                    <a:pt x="726" y="2443"/>
                  </a:lnTo>
                  <a:lnTo>
                    <a:pt x="648" y="2401"/>
                  </a:lnTo>
                  <a:lnTo>
                    <a:pt x="572" y="2355"/>
                  </a:lnTo>
                  <a:lnTo>
                    <a:pt x="500" y="2304"/>
                  </a:lnTo>
                  <a:lnTo>
                    <a:pt x="432" y="2247"/>
                  </a:lnTo>
                  <a:lnTo>
                    <a:pt x="368" y="2187"/>
                  </a:lnTo>
                  <a:lnTo>
                    <a:pt x="368" y="2187"/>
                  </a:lnTo>
                  <a:lnTo>
                    <a:pt x="307" y="2121"/>
                  </a:lnTo>
                  <a:lnTo>
                    <a:pt x="252" y="2052"/>
                  </a:lnTo>
                  <a:lnTo>
                    <a:pt x="203" y="1979"/>
                  </a:lnTo>
                  <a:lnTo>
                    <a:pt x="156" y="1901"/>
                  </a:lnTo>
                  <a:lnTo>
                    <a:pt x="117" y="1820"/>
                  </a:lnTo>
                  <a:lnTo>
                    <a:pt x="82" y="1737"/>
                  </a:lnTo>
                  <a:lnTo>
                    <a:pt x="53" y="1650"/>
                  </a:lnTo>
                  <a:lnTo>
                    <a:pt x="30" y="1562"/>
                  </a:lnTo>
                  <a:lnTo>
                    <a:pt x="13" y="1470"/>
                  </a:lnTo>
                  <a:lnTo>
                    <a:pt x="3" y="1376"/>
                  </a:lnTo>
                  <a:lnTo>
                    <a:pt x="0" y="1281"/>
                  </a:lnTo>
                  <a:lnTo>
                    <a:pt x="3" y="1185"/>
                  </a:lnTo>
                  <a:lnTo>
                    <a:pt x="13" y="1092"/>
                  </a:lnTo>
                  <a:lnTo>
                    <a:pt x="30" y="1001"/>
                  </a:lnTo>
                  <a:lnTo>
                    <a:pt x="53" y="912"/>
                  </a:lnTo>
                  <a:lnTo>
                    <a:pt x="82" y="825"/>
                  </a:lnTo>
                  <a:lnTo>
                    <a:pt x="117" y="741"/>
                  </a:lnTo>
                  <a:lnTo>
                    <a:pt x="156" y="661"/>
                  </a:lnTo>
                  <a:lnTo>
                    <a:pt x="203" y="583"/>
                  </a:lnTo>
                  <a:lnTo>
                    <a:pt x="252" y="510"/>
                  </a:lnTo>
                  <a:lnTo>
                    <a:pt x="307" y="441"/>
                  </a:lnTo>
                  <a:lnTo>
                    <a:pt x="368" y="375"/>
                  </a:lnTo>
                  <a:lnTo>
                    <a:pt x="368" y="375"/>
                  </a:lnTo>
                  <a:lnTo>
                    <a:pt x="432" y="315"/>
                  </a:lnTo>
                  <a:lnTo>
                    <a:pt x="500" y="257"/>
                  </a:lnTo>
                  <a:lnTo>
                    <a:pt x="572" y="207"/>
                  </a:lnTo>
                  <a:lnTo>
                    <a:pt x="648" y="160"/>
                  </a:lnTo>
                  <a:lnTo>
                    <a:pt x="726" y="119"/>
                  </a:lnTo>
                  <a:lnTo>
                    <a:pt x="808" y="84"/>
                  </a:lnTo>
                  <a:lnTo>
                    <a:pt x="893" y="54"/>
                  </a:lnTo>
                  <a:lnTo>
                    <a:pt x="980" y="31"/>
                  </a:lnTo>
                  <a:lnTo>
                    <a:pt x="1070" y="13"/>
                  </a:lnTo>
                  <a:lnTo>
                    <a:pt x="1161" y="3"/>
                  </a:lnTo>
                  <a:lnTo>
                    <a:pt x="1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09" y="2640"/>
              <a:ext cx="52" cy="22"/>
            </a:xfrm>
            <a:custGeom>
              <a:avLst/>
              <a:gdLst>
                <a:gd name="T0" fmla="*/ 54 w 258"/>
                <a:gd name="T1" fmla="*/ 0 h 109"/>
                <a:gd name="T2" fmla="*/ 204 w 258"/>
                <a:gd name="T3" fmla="*/ 0 h 109"/>
                <a:gd name="T4" fmla="*/ 221 w 258"/>
                <a:gd name="T5" fmla="*/ 2 h 109"/>
                <a:gd name="T6" fmla="*/ 236 w 258"/>
                <a:gd name="T7" fmla="*/ 10 h 109"/>
                <a:gd name="T8" fmla="*/ 247 w 258"/>
                <a:gd name="T9" fmla="*/ 22 h 109"/>
                <a:gd name="T10" fmla="*/ 254 w 258"/>
                <a:gd name="T11" fmla="*/ 37 h 109"/>
                <a:gd name="T12" fmla="*/ 258 w 258"/>
                <a:gd name="T13" fmla="*/ 54 h 109"/>
                <a:gd name="T14" fmla="*/ 254 w 258"/>
                <a:gd name="T15" fmla="*/ 71 h 109"/>
                <a:gd name="T16" fmla="*/ 247 w 258"/>
                <a:gd name="T17" fmla="*/ 86 h 109"/>
                <a:gd name="T18" fmla="*/ 236 w 258"/>
                <a:gd name="T19" fmla="*/ 98 h 109"/>
                <a:gd name="T20" fmla="*/ 221 w 258"/>
                <a:gd name="T21" fmla="*/ 106 h 109"/>
                <a:gd name="T22" fmla="*/ 204 w 258"/>
                <a:gd name="T23" fmla="*/ 109 h 109"/>
                <a:gd name="T24" fmla="*/ 54 w 258"/>
                <a:gd name="T25" fmla="*/ 109 h 109"/>
                <a:gd name="T26" fmla="*/ 36 w 258"/>
                <a:gd name="T27" fmla="*/ 106 h 109"/>
                <a:gd name="T28" fmla="*/ 22 w 258"/>
                <a:gd name="T29" fmla="*/ 98 h 109"/>
                <a:gd name="T30" fmla="*/ 11 w 258"/>
                <a:gd name="T31" fmla="*/ 86 h 109"/>
                <a:gd name="T32" fmla="*/ 3 w 258"/>
                <a:gd name="T33" fmla="*/ 71 h 109"/>
                <a:gd name="T34" fmla="*/ 0 w 258"/>
                <a:gd name="T35" fmla="*/ 54 h 109"/>
                <a:gd name="T36" fmla="*/ 3 w 258"/>
                <a:gd name="T37" fmla="*/ 37 h 109"/>
                <a:gd name="T38" fmla="*/ 11 w 258"/>
                <a:gd name="T39" fmla="*/ 22 h 109"/>
                <a:gd name="T40" fmla="*/ 22 w 258"/>
                <a:gd name="T41" fmla="*/ 10 h 109"/>
                <a:gd name="T42" fmla="*/ 36 w 258"/>
                <a:gd name="T43" fmla="*/ 2 h 109"/>
                <a:gd name="T44" fmla="*/ 54 w 258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8" h="109">
                  <a:moveTo>
                    <a:pt x="54" y="0"/>
                  </a:moveTo>
                  <a:lnTo>
                    <a:pt x="204" y="0"/>
                  </a:lnTo>
                  <a:lnTo>
                    <a:pt x="221" y="2"/>
                  </a:lnTo>
                  <a:lnTo>
                    <a:pt x="236" y="10"/>
                  </a:lnTo>
                  <a:lnTo>
                    <a:pt x="247" y="22"/>
                  </a:lnTo>
                  <a:lnTo>
                    <a:pt x="254" y="37"/>
                  </a:lnTo>
                  <a:lnTo>
                    <a:pt x="258" y="54"/>
                  </a:lnTo>
                  <a:lnTo>
                    <a:pt x="254" y="71"/>
                  </a:lnTo>
                  <a:lnTo>
                    <a:pt x="247" y="86"/>
                  </a:lnTo>
                  <a:lnTo>
                    <a:pt x="236" y="98"/>
                  </a:lnTo>
                  <a:lnTo>
                    <a:pt x="221" y="106"/>
                  </a:lnTo>
                  <a:lnTo>
                    <a:pt x="204" y="109"/>
                  </a:lnTo>
                  <a:lnTo>
                    <a:pt x="54" y="109"/>
                  </a:lnTo>
                  <a:lnTo>
                    <a:pt x="36" y="106"/>
                  </a:lnTo>
                  <a:lnTo>
                    <a:pt x="22" y="98"/>
                  </a:lnTo>
                  <a:lnTo>
                    <a:pt x="11" y="86"/>
                  </a:lnTo>
                  <a:lnTo>
                    <a:pt x="3" y="71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1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48" y="2640"/>
              <a:ext cx="51" cy="22"/>
            </a:xfrm>
            <a:custGeom>
              <a:avLst/>
              <a:gdLst>
                <a:gd name="T0" fmla="*/ 54 w 257"/>
                <a:gd name="T1" fmla="*/ 0 h 109"/>
                <a:gd name="T2" fmla="*/ 203 w 257"/>
                <a:gd name="T3" fmla="*/ 0 h 109"/>
                <a:gd name="T4" fmla="*/ 221 w 257"/>
                <a:gd name="T5" fmla="*/ 2 h 109"/>
                <a:gd name="T6" fmla="*/ 235 w 257"/>
                <a:gd name="T7" fmla="*/ 10 h 109"/>
                <a:gd name="T8" fmla="*/ 246 w 257"/>
                <a:gd name="T9" fmla="*/ 22 h 109"/>
                <a:gd name="T10" fmla="*/ 254 w 257"/>
                <a:gd name="T11" fmla="*/ 37 h 109"/>
                <a:gd name="T12" fmla="*/ 257 w 257"/>
                <a:gd name="T13" fmla="*/ 54 h 109"/>
                <a:gd name="T14" fmla="*/ 254 w 257"/>
                <a:gd name="T15" fmla="*/ 71 h 109"/>
                <a:gd name="T16" fmla="*/ 246 w 257"/>
                <a:gd name="T17" fmla="*/ 86 h 109"/>
                <a:gd name="T18" fmla="*/ 235 w 257"/>
                <a:gd name="T19" fmla="*/ 98 h 109"/>
                <a:gd name="T20" fmla="*/ 221 w 257"/>
                <a:gd name="T21" fmla="*/ 106 h 109"/>
                <a:gd name="T22" fmla="*/ 203 w 257"/>
                <a:gd name="T23" fmla="*/ 109 h 109"/>
                <a:gd name="T24" fmla="*/ 54 w 257"/>
                <a:gd name="T25" fmla="*/ 109 h 109"/>
                <a:gd name="T26" fmla="*/ 37 w 257"/>
                <a:gd name="T27" fmla="*/ 106 h 109"/>
                <a:gd name="T28" fmla="*/ 22 w 257"/>
                <a:gd name="T29" fmla="*/ 98 h 109"/>
                <a:gd name="T30" fmla="*/ 11 w 257"/>
                <a:gd name="T31" fmla="*/ 86 h 109"/>
                <a:gd name="T32" fmla="*/ 3 w 257"/>
                <a:gd name="T33" fmla="*/ 71 h 109"/>
                <a:gd name="T34" fmla="*/ 0 w 257"/>
                <a:gd name="T35" fmla="*/ 54 h 109"/>
                <a:gd name="T36" fmla="*/ 3 w 257"/>
                <a:gd name="T37" fmla="*/ 37 h 109"/>
                <a:gd name="T38" fmla="*/ 11 w 257"/>
                <a:gd name="T39" fmla="*/ 22 h 109"/>
                <a:gd name="T40" fmla="*/ 22 w 257"/>
                <a:gd name="T41" fmla="*/ 10 h 109"/>
                <a:gd name="T42" fmla="*/ 37 w 257"/>
                <a:gd name="T43" fmla="*/ 2 h 109"/>
                <a:gd name="T44" fmla="*/ 54 w 257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7" h="109">
                  <a:moveTo>
                    <a:pt x="54" y="0"/>
                  </a:moveTo>
                  <a:lnTo>
                    <a:pt x="203" y="0"/>
                  </a:lnTo>
                  <a:lnTo>
                    <a:pt x="221" y="2"/>
                  </a:lnTo>
                  <a:lnTo>
                    <a:pt x="235" y="10"/>
                  </a:lnTo>
                  <a:lnTo>
                    <a:pt x="246" y="22"/>
                  </a:lnTo>
                  <a:lnTo>
                    <a:pt x="254" y="37"/>
                  </a:lnTo>
                  <a:lnTo>
                    <a:pt x="257" y="54"/>
                  </a:lnTo>
                  <a:lnTo>
                    <a:pt x="254" y="71"/>
                  </a:lnTo>
                  <a:lnTo>
                    <a:pt x="246" y="86"/>
                  </a:lnTo>
                  <a:lnTo>
                    <a:pt x="235" y="98"/>
                  </a:lnTo>
                  <a:lnTo>
                    <a:pt x="221" y="106"/>
                  </a:lnTo>
                  <a:lnTo>
                    <a:pt x="203" y="109"/>
                  </a:lnTo>
                  <a:lnTo>
                    <a:pt x="54" y="109"/>
                  </a:lnTo>
                  <a:lnTo>
                    <a:pt x="37" y="106"/>
                  </a:lnTo>
                  <a:lnTo>
                    <a:pt x="22" y="98"/>
                  </a:lnTo>
                  <a:lnTo>
                    <a:pt x="11" y="86"/>
                  </a:lnTo>
                  <a:lnTo>
                    <a:pt x="3" y="71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1" y="22"/>
                  </a:lnTo>
                  <a:lnTo>
                    <a:pt x="22" y="10"/>
                  </a:lnTo>
                  <a:lnTo>
                    <a:pt x="37" y="2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843" y="2849"/>
              <a:ext cx="22" cy="58"/>
            </a:xfrm>
            <a:custGeom>
              <a:avLst/>
              <a:gdLst>
                <a:gd name="T0" fmla="*/ 53 w 107"/>
                <a:gd name="T1" fmla="*/ 0 h 293"/>
                <a:gd name="T2" fmla="*/ 70 w 107"/>
                <a:gd name="T3" fmla="*/ 2 h 293"/>
                <a:gd name="T4" fmla="*/ 84 w 107"/>
                <a:gd name="T5" fmla="*/ 10 h 293"/>
                <a:gd name="T6" fmla="*/ 97 w 107"/>
                <a:gd name="T7" fmla="*/ 22 h 293"/>
                <a:gd name="T8" fmla="*/ 103 w 107"/>
                <a:gd name="T9" fmla="*/ 37 h 293"/>
                <a:gd name="T10" fmla="*/ 107 w 107"/>
                <a:gd name="T11" fmla="*/ 55 h 293"/>
                <a:gd name="T12" fmla="*/ 107 w 107"/>
                <a:gd name="T13" fmla="*/ 238 h 293"/>
                <a:gd name="T14" fmla="*/ 103 w 107"/>
                <a:gd name="T15" fmla="*/ 255 h 293"/>
                <a:gd name="T16" fmla="*/ 97 w 107"/>
                <a:gd name="T17" fmla="*/ 271 h 293"/>
                <a:gd name="T18" fmla="*/ 84 w 107"/>
                <a:gd name="T19" fmla="*/ 282 h 293"/>
                <a:gd name="T20" fmla="*/ 70 w 107"/>
                <a:gd name="T21" fmla="*/ 290 h 293"/>
                <a:gd name="T22" fmla="*/ 53 w 107"/>
                <a:gd name="T23" fmla="*/ 293 h 293"/>
                <a:gd name="T24" fmla="*/ 36 w 107"/>
                <a:gd name="T25" fmla="*/ 290 h 293"/>
                <a:gd name="T26" fmla="*/ 22 w 107"/>
                <a:gd name="T27" fmla="*/ 282 h 293"/>
                <a:gd name="T28" fmla="*/ 10 w 107"/>
                <a:gd name="T29" fmla="*/ 271 h 293"/>
                <a:gd name="T30" fmla="*/ 2 w 107"/>
                <a:gd name="T31" fmla="*/ 255 h 293"/>
                <a:gd name="T32" fmla="*/ 0 w 107"/>
                <a:gd name="T33" fmla="*/ 238 h 293"/>
                <a:gd name="T34" fmla="*/ 0 w 107"/>
                <a:gd name="T35" fmla="*/ 55 h 293"/>
                <a:gd name="T36" fmla="*/ 2 w 107"/>
                <a:gd name="T37" fmla="*/ 37 h 293"/>
                <a:gd name="T38" fmla="*/ 10 w 107"/>
                <a:gd name="T39" fmla="*/ 22 h 293"/>
                <a:gd name="T40" fmla="*/ 22 w 107"/>
                <a:gd name="T41" fmla="*/ 10 h 293"/>
                <a:gd name="T42" fmla="*/ 36 w 107"/>
                <a:gd name="T43" fmla="*/ 2 h 293"/>
                <a:gd name="T44" fmla="*/ 53 w 107"/>
                <a:gd name="T4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293">
                  <a:moveTo>
                    <a:pt x="53" y="0"/>
                  </a:moveTo>
                  <a:lnTo>
                    <a:pt x="70" y="2"/>
                  </a:lnTo>
                  <a:lnTo>
                    <a:pt x="84" y="10"/>
                  </a:lnTo>
                  <a:lnTo>
                    <a:pt x="97" y="22"/>
                  </a:lnTo>
                  <a:lnTo>
                    <a:pt x="103" y="37"/>
                  </a:lnTo>
                  <a:lnTo>
                    <a:pt x="107" y="55"/>
                  </a:lnTo>
                  <a:lnTo>
                    <a:pt x="107" y="238"/>
                  </a:lnTo>
                  <a:lnTo>
                    <a:pt x="103" y="255"/>
                  </a:lnTo>
                  <a:lnTo>
                    <a:pt x="97" y="271"/>
                  </a:lnTo>
                  <a:lnTo>
                    <a:pt x="84" y="282"/>
                  </a:lnTo>
                  <a:lnTo>
                    <a:pt x="70" y="290"/>
                  </a:lnTo>
                  <a:lnTo>
                    <a:pt x="53" y="293"/>
                  </a:lnTo>
                  <a:lnTo>
                    <a:pt x="36" y="290"/>
                  </a:lnTo>
                  <a:lnTo>
                    <a:pt x="22" y="282"/>
                  </a:lnTo>
                  <a:lnTo>
                    <a:pt x="10" y="271"/>
                  </a:lnTo>
                  <a:lnTo>
                    <a:pt x="2" y="255"/>
                  </a:lnTo>
                  <a:lnTo>
                    <a:pt x="0" y="238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843" y="2401"/>
              <a:ext cx="22" cy="53"/>
            </a:xfrm>
            <a:custGeom>
              <a:avLst/>
              <a:gdLst>
                <a:gd name="T0" fmla="*/ 53 w 107"/>
                <a:gd name="T1" fmla="*/ 0 h 263"/>
                <a:gd name="T2" fmla="*/ 70 w 107"/>
                <a:gd name="T3" fmla="*/ 4 h 263"/>
                <a:gd name="T4" fmla="*/ 84 w 107"/>
                <a:gd name="T5" fmla="*/ 12 h 263"/>
                <a:gd name="T6" fmla="*/ 97 w 107"/>
                <a:gd name="T7" fmla="*/ 23 h 263"/>
                <a:gd name="T8" fmla="*/ 103 w 107"/>
                <a:gd name="T9" fmla="*/ 39 h 263"/>
                <a:gd name="T10" fmla="*/ 107 w 107"/>
                <a:gd name="T11" fmla="*/ 55 h 263"/>
                <a:gd name="T12" fmla="*/ 107 w 107"/>
                <a:gd name="T13" fmla="*/ 208 h 263"/>
                <a:gd name="T14" fmla="*/ 103 w 107"/>
                <a:gd name="T15" fmla="*/ 226 h 263"/>
                <a:gd name="T16" fmla="*/ 97 w 107"/>
                <a:gd name="T17" fmla="*/ 241 h 263"/>
                <a:gd name="T18" fmla="*/ 84 w 107"/>
                <a:gd name="T19" fmla="*/ 253 h 263"/>
                <a:gd name="T20" fmla="*/ 70 w 107"/>
                <a:gd name="T21" fmla="*/ 260 h 263"/>
                <a:gd name="T22" fmla="*/ 53 w 107"/>
                <a:gd name="T23" fmla="*/ 263 h 263"/>
                <a:gd name="T24" fmla="*/ 36 w 107"/>
                <a:gd name="T25" fmla="*/ 260 h 263"/>
                <a:gd name="T26" fmla="*/ 22 w 107"/>
                <a:gd name="T27" fmla="*/ 253 h 263"/>
                <a:gd name="T28" fmla="*/ 10 w 107"/>
                <a:gd name="T29" fmla="*/ 241 h 263"/>
                <a:gd name="T30" fmla="*/ 2 w 107"/>
                <a:gd name="T31" fmla="*/ 226 h 263"/>
                <a:gd name="T32" fmla="*/ 0 w 107"/>
                <a:gd name="T33" fmla="*/ 208 h 263"/>
                <a:gd name="T34" fmla="*/ 0 w 107"/>
                <a:gd name="T35" fmla="*/ 55 h 263"/>
                <a:gd name="T36" fmla="*/ 2 w 107"/>
                <a:gd name="T37" fmla="*/ 39 h 263"/>
                <a:gd name="T38" fmla="*/ 10 w 107"/>
                <a:gd name="T39" fmla="*/ 23 h 263"/>
                <a:gd name="T40" fmla="*/ 22 w 107"/>
                <a:gd name="T41" fmla="*/ 12 h 263"/>
                <a:gd name="T42" fmla="*/ 36 w 107"/>
                <a:gd name="T43" fmla="*/ 4 h 263"/>
                <a:gd name="T44" fmla="*/ 53 w 107"/>
                <a:gd name="T4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263">
                  <a:moveTo>
                    <a:pt x="53" y="0"/>
                  </a:moveTo>
                  <a:lnTo>
                    <a:pt x="70" y="4"/>
                  </a:lnTo>
                  <a:lnTo>
                    <a:pt x="84" y="12"/>
                  </a:lnTo>
                  <a:lnTo>
                    <a:pt x="97" y="23"/>
                  </a:lnTo>
                  <a:lnTo>
                    <a:pt x="103" y="39"/>
                  </a:lnTo>
                  <a:lnTo>
                    <a:pt x="107" y="55"/>
                  </a:lnTo>
                  <a:lnTo>
                    <a:pt x="107" y="208"/>
                  </a:lnTo>
                  <a:lnTo>
                    <a:pt x="103" y="226"/>
                  </a:lnTo>
                  <a:lnTo>
                    <a:pt x="97" y="241"/>
                  </a:lnTo>
                  <a:lnTo>
                    <a:pt x="84" y="253"/>
                  </a:lnTo>
                  <a:lnTo>
                    <a:pt x="70" y="260"/>
                  </a:lnTo>
                  <a:lnTo>
                    <a:pt x="53" y="263"/>
                  </a:lnTo>
                  <a:lnTo>
                    <a:pt x="36" y="260"/>
                  </a:lnTo>
                  <a:lnTo>
                    <a:pt x="22" y="253"/>
                  </a:lnTo>
                  <a:lnTo>
                    <a:pt x="10" y="241"/>
                  </a:lnTo>
                  <a:lnTo>
                    <a:pt x="2" y="226"/>
                  </a:lnTo>
                  <a:lnTo>
                    <a:pt x="0" y="208"/>
                  </a:lnTo>
                  <a:lnTo>
                    <a:pt x="0" y="55"/>
                  </a:lnTo>
                  <a:lnTo>
                    <a:pt x="2" y="39"/>
                  </a:lnTo>
                  <a:lnTo>
                    <a:pt x="10" y="23"/>
                  </a:lnTo>
                  <a:lnTo>
                    <a:pt x="22" y="12"/>
                  </a:lnTo>
                  <a:lnTo>
                    <a:pt x="36" y="4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86" y="2789"/>
              <a:ext cx="46" cy="47"/>
            </a:xfrm>
            <a:custGeom>
              <a:avLst/>
              <a:gdLst>
                <a:gd name="T0" fmla="*/ 44 w 233"/>
                <a:gd name="T1" fmla="*/ 0 h 238"/>
                <a:gd name="T2" fmla="*/ 61 w 233"/>
                <a:gd name="T3" fmla="*/ 0 h 238"/>
                <a:gd name="T4" fmla="*/ 77 w 233"/>
                <a:gd name="T5" fmla="*/ 5 h 238"/>
                <a:gd name="T6" fmla="*/ 91 w 233"/>
                <a:gd name="T7" fmla="*/ 15 h 238"/>
                <a:gd name="T8" fmla="*/ 218 w 233"/>
                <a:gd name="T9" fmla="*/ 146 h 238"/>
                <a:gd name="T10" fmla="*/ 228 w 233"/>
                <a:gd name="T11" fmla="*/ 159 h 238"/>
                <a:gd name="T12" fmla="*/ 233 w 233"/>
                <a:gd name="T13" fmla="*/ 175 h 238"/>
                <a:gd name="T14" fmla="*/ 233 w 233"/>
                <a:gd name="T15" fmla="*/ 192 h 238"/>
                <a:gd name="T16" fmla="*/ 227 w 233"/>
                <a:gd name="T17" fmla="*/ 209 h 238"/>
                <a:gd name="T18" fmla="*/ 217 w 233"/>
                <a:gd name="T19" fmla="*/ 222 h 238"/>
                <a:gd name="T20" fmla="*/ 204 w 233"/>
                <a:gd name="T21" fmla="*/ 232 h 238"/>
                <a:gd name="T22" fmla="*/ 187 w 233"/>
                <a:gd name="T23" fmla="*/ 238 h 238"/>
                <a:gd name="T24" fmla="*/ 171 w 233"/>
                <a:gd name="T25" fmla="*/ 238 h 238"/>
                <a:gd name="T26" fmla="*/ 156 w 233"/>
                <a:gd name="T27" fmla="*/ 232 h 238"/>
                <a:gd name="T28" fmla="*/ 142 w 233"/>
                <a:gd name="T29" fmla="*/ 222 h 238"/>
                <a:gd name="T30" fmla="*/ 15 w 233"/>
                <a:gd name="T31" fmla="*/ 92 h 238"/>
                <a:gd name="T32" fmla="*/ 5 w 233"/>
                <a:gd name="T33" fmla="*/ 78 h 238"/>
                <a:gd name="T34" fmla="*/ 0 w 233"/>
                <a:gd name="T35" fmla="*/ 61 h 238"/>
                <a:gd name="T36" fmla="*/ 0 w 233"/>
                <a:gd name="T37" fmla="*/ 45 h 238"/>
                <a:gd name="T38" fmla="*/ 6 w 233"/>
                <a:gd name="T39" fmla="*/ 29 h 238"/>
                <a:gd name="T40" fmla="*/ 16 w 233"/>
                <a:gd name="T41" fmla="*/ 15 h 238"/>
                <a:gd name="T42" fmla="*/ 29 w 233"/>
                <a:gd name="T43" fmla="*/ 5 h 238"/>
                <a:gd name="T44" fmla="*/ 44 w 233"/>
                <a:gd name="T4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3" h="238">
                  <a:moveTo>
                    <a:pt x="44" y="0"/>
                  </a:moveTo>
                  <a:lnTo>
                    <a:pt x="61" y="0"/>
                  </a:lnTo>
                  <a:lnTo>
                    <a:pt x="77" y="5"/>
                  </a:lnTo>
                  <a:lnTo>
                    <a:pt x="91" y="15"/>
                  </a:lnTo>
                  <a:lnTo>
                    <a:pt x="218" y="146"/>
                  </a:lnTo>
                  <a:lnTo>
                    <a:pt x="228" y="159"/>
                  </a:lnTo>
                  <a:lnTo>
                    <a:pt x="233" y="175"/>
                  </a:lnTo>
                  <a:lnTo>
                    <a:pt x="233" y="192"/>
                  </a:lnTo>
                  <a:lnTo>
                    <a:pt x="227" y="209"/>
                  </a:lnTo>
                  <a:lnTo>
                    <a:pt x="217" y="222"/>
                  </a:lnTo>
                  <a:lnTo>
                    <a:pt x="204" y="232"/>
                  </a:lnTo>
                  <a:lnTo>
                    <a:pt x="187" y="238"/>
                  </a:lnTo>
                  <a:lnTo>
                    <a:pt x="171" y="238"/>
                  </a:lnTo>
                  <a:lnTo>
                    <a:pt x="156" y="232"/>
                  </a:lnTo>
                  <a:lnTo>
                    <a:pt x="142" y="222"/>
                  </a:lnTo>
                  <a:lnTo>
                    <a:pt x="15" y="92"/>
                  </a:lnTo>
                  <a:lnTo>
                    <a:pt x="5" y="78"/>
                  </a:lnTo>
                  <a:lnTo>
                    <a:pt x="0" y="61"/>
                  </a:lnTo>
                  <a:lnTo>
                    <a:pt x="0" y="45"/>
                  </a:lnTo>
                  <a:lnTo>
                    <a:pt x="6" y="29"/>
                  </a:lnTo>
                  <a:lnTo>
                    <a:pt x="16" y="15"/>
                  </a:lnTo>
                  <a:lnTo>
                    <a:pt x="29" y="5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676" y="2472"/>
              <a:ext cx="42" cy="44"/>
            </a:xfrm>
            <a:custGeom>
              <a:avLst/>
              <a:gdLst>
                <a:gd name="T0" fmla="*/ 44 w 211"/>
                <a:gd name="T1" fmla="*/ 0 h 216"/>
                <a:gd name="T2" fmla="*/ 60 w 211"/>
                <a:gd name="T3" fmla="*/ 0 h 216"/>
                <a:gd name="T4" fmla="*/ 76 w 211"/>
                <a:gd name="T5" fmla="*/ 4 h 216"/>
                <a:gd name="T6" fmla="*/ 90 w 211"/>
                <a:gd name="T7" fmla="*/ 14 h 216"/>
                <a:gd name="T8" fmla="*/ 197 w 211"/>
                <a:gd name="T9" fmla="*/ 122 h 216"/>
                <a:gd name="T10" fmla="*/ 207 w 211"/>
                <a:gd name="T11" fmla="*/ 137 h 216"/>
                <a:gd name="T12" fmla="*/ 211 w 211"/>
                <a:gd name="T13" fmla="*/ 153 h 216"/>
                <a:gd name="T14" fmla="*/ 211 w 211"/>
                <a:gd name="T15" fmla="*/ 169 h 216"/>
                <a:gd name="T16" fmla="*/ 207 w 211"/>
                <a:gd name="T17" fmla="*/ 186 h 216"/>
                <a:gd name="T18" fmla="*/ 197 w 211"/>
                <a:gd name="T19" fmla="*/ 200 h 216"/>
                <a:gd name="T20" fmla="*/ 182 w 211"/>
                <a:gd name="T21" fmla="*/ 210 h 216"/>
                <a:gd name="T22" fmla="*/ 166 w 211"/>
                <a:gd name="T23" fmla="*/ 216 h 216"/>
                <a:gd name="T24" fmla="*/ 150 w 211"/>
                <a:gd name="T25" fmla="*/ 216 h 216"/>
                <a:gd name="T26" fmla="*/ 134 w 211"/>
                <a:gd name="T27" fmla="*/ 210 h 216"/>
                <a:gd name="T28" fmla="*/ 121 w 211"/>
                <a:gd name="T29" fmla="*/ 200 h 216"/>
                <a:gd name="T30" fmla="*/ 15 w 211"/>
                <a:gd name="T31" fmla="*/ 91 h 216"/>
                <a:gd name="T32" fmla="*/ 4 w 211"/>
                <a:gd name="T33" fmla="*/ 77 h 216"/>
                <a:gd name="T34" fmla="*/ 0 w 211"/>
                <a:gd name="T35" fmla="*/ 62 h 216"/>
                <a:gd name="T36" fmla="*/ 0 w 211"/>
                <a:gd name="T37" fmla="*/ 45 h 216"/>
                <a:gd name="T38" fmla="*/ 4 w 211"/>
                <a:gd name="T39" fmla="*/ 29 h 216"/>
                <a:gd name="T40" fmla="*/ 15 w 211"/>
                <a:gd name="T41" fmla="*/ 14 h 216"/>
                <a:gd name="T42" fmla="*/ 28 w 211"/>
                <a:gd name="T43" fmla="*/ 4 h 216"/>
                <a:gd name="T44" fmla="*/ 44 w 211"/>
                <a:gd name="T45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1" h="216">
                  <a:moveTo>
                    <a:pt x="44" y="0"/>
                  </a:moveTo>
                  <a:lnTo>
                    <a:pt x="60" y="0"/>
                  </a:lnTo>
                  <a:lnTo>
                    <a:pt x="76" y="4"/>
                  </a:lnTo>
                  <a:lnTo>
                    <a:pt x="90" y="14"/>
                  </a:lnTo>
                  <a:lnTo>
                    <a:pt x="197" y="122"/>
                  </a:lnTo>
                  <a:lnTo>
                    <a:pt x="207" y="137"/>
                  </a:lnTo>
                  <a:lnTo>
                    <a:pt x="211" y="153"/>
                  </a:lnTo>
                  <a:lnTo>
                    <a:pt x="211" y="169"/>
                  </a:lnTo>
                  <a:lnTo>
                    <a:pt x="207" y="186"/>
                  </a:lnTo>
                  <a:lnTo>
                    <a:pt x="197" y="200"/>
                  </a:lnTo>
                  <a:lnTo>
                    <a:pt x="182" y="210"/>
                  </a:lnTo>
                  <a:lnTo>
                    <a:pt x="166" y="216"/>
                  </a:lnTo>
                  <a:lnTo>
                    <a:pt x="150" y="216"/>
                  </a:lnTo>
                  <a:lnTo>
                    <a:pt x="134" y="210"/>
                  </a:lnTo>
                  <a:lnTo>
                    <a:pt x="121" y="200"/>
                  </a:lnTo>
                  <a:lnTo>
                    <a:pt x="15" y="91"/>
                  </a:lnTo>
                  <a:lnTo>
                    <a:pt x="4" y="77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4" y="29"/>
                  </a:lnTo>
                  <a:lnTo>
                    <a:pt x="15" y="14"/>
                  </a:lnTo>
                  <a:lnTo>
                    <a:pt x="28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55" name="Freeform 23"/>
          <p:cNvSpPr>
            <a:spLocks noEditPoints="1"/>
          </p:cNvSpPr>
          <p:nvPr/>
        </p:nvSpPr>
        <p:spPr bwMode="auto">
          <a:xfrm>
            <a:off x="2999265" y="3879544"/>
            <a:ext cx="877659" cy="895117"/>
          </a:xfrm>
          <a:custGeom>
            <a:avLst/>
            <a:gdLst>
              <a:gd name="T0" fmla="*/ 1053 w 3321"/>
              <a:gd name="T1" fmla="*/ 367 h 3387"/>
              <a:gd name="T2" fmla="*/ 788 w 3321"/>
              <a:gd name="T3" fmla="*/ 483 h 3387"/>
              <a:gd name="T4" fmla="*/ 562 w 3321"/>
              <a:gd name="T5" fmla="*/ 682 h 3387"/>
              <a:gd name="T6" fmla="*/ 408 w 3321"/>
              <a:gd name="T7" fmla="*/ 936 h 3387"/>
              <a:gd name="T8" fmla="*/ 335 w 3321"/>
              <a:gd name="T9" fmla="*/ 1216 h 3387"/>
              <a:gd name="T10" fmla="*/ 346 w 3321"/>
              <a:gd name="T11" fmla="*/ 1505 h 3387"/>
              <a:gd name="T12" fmla="*/ 438 w 3321"/>
              <a:gd name="T13" fmla="*/ 1781 h 3387"/>
              <a:gd name="T14" fmla="*/ 613 w 3321"/>
              <a:gd name="T15" fmla="*/ 2025 h 3387"/>
              <a:gd name="T16" fmla="*/ 852 w 3321"/>
              <a:gd name="T17" fmla="*/ 2204 h 3387"/>
              <a:gd name="T18" fmla="*/ 1123 w 3321"/>
              <a:gd name="T19" fmla="*/ 2297 h 3387"/>
              <a:gd name="T20" fmla="*/ 1406 w 3321"/>
              <a:gd name="T21" fmla="*/ 2308 h 3387"/>
              <a:gd name="T22" fmla="*/ 1681 w 3321"/>
              <a:gd name="T23" fmla="*/ 2235 h 3387"/>
              <a:gd name="T24" fmla="*/ 1930 w 3321"/>
              <a:gd name="T25" fmla="*/ 2078 h 3387"/>
              <a:gd name="T26" fmla="*/ 2124 w 3321"/>
              <a:gd name="T27" fmla="*/ 1846 h 3387"/>
              <a:gd name="T28" fmla="*/ 2237 w 3321"/>
              <a:gd name="T29" fmla="*/ 1576 h 3387"/>
              <a:gd name="T30" fmla="*/ 2268 w 3321"/>
              <a:gd name="T31" fmla="*/ 1289 h 3387"/>
              <a:gd name="T32" fmla="*/ 2216 w 3321"/>
              <a:gd name="T33" fmla="*/ 1004 h 3387"/>
              <a:gd name="T34" fmla="*/ 2083 w 3321"/>
              <a:gd name="T35" fmla="*/ 741 h 3387"/>
              <a:gd name="T36" fmla="*/ 1871 w 3321"/>
              <a:gd name="T37" fmla="*/ 525 h 3387"/>
              <a:gd name="T38" fmla="*/ 1614 w 3321"/>
              <a:gd name="T39" fmla="*/ 388 h 3387"/>
              <a:gd name="T40" fmla="*/ 1335 w 3321"/>
              <a:gd name="T41" fmla="*/ 336 h 3387"/>
              <a:gd name="T42" fmla="*/ 1466 w 3321"/>
              <a:gd name="T43" fmla="*/ 11 h 3387"/>
              <a:gd name="T44" fmla="*/ 1789 w 3321"/>
              <a:gd name="T45" fmla="*/ 97 h 3387"/>
              <a:gd name="T46" fmla="*/ 2085 w 3321"/>
              <a:gd name="T47" fmla="*/ 269 h 3387"/>
              <a:gd name="T48" fmla="*/ 2332 w 3321"/>
              <a:gd name="T49" fmla="*/ 518 h 3387"/>
              <a:gd name="T50" fmla="*/ 2497 w 3321"/>
              <a:gd name="T51" fmla="*/ 812 h 3387"/>
              <a:gd name="T52" fmla="*/ 2584 w 3321"/>
              <a:gd name="T53" fmla="*/ 1131 h 3387"/>
              <a:gd name="T54" fmla="*/ 2590 w 3321"/>
              <a:gd name="T55" fmla="*/ 1460 h 3387"/>
              <a:gd name="T56" fmla="*/ 2518 w 3321"/>
              <a:gd name="T57" fmla="*/ 1782 h 3387"/>
              <a:gd name="T58" fmla="*/ 2365 w 3321"/>
              <a:gd name="T59" fmla="*/ 2081 h 3387"/>
              <a:gd name="T60" fmla="*/ 2479 w 3321"/>
              <a:gd name="T61" fmla="*/ 2134 h 3387"/>
              <a:gd name="T62" fmla="*/ 3289 w 3321"/>
              <a:gd name="T63" fmla="*/ 2975 h 3387"/>
              <a:gd name="T64" fmla="*/ 3321 w 3321"/>
              <a:gd name="T65" fmla="*/ 3127 h 3387"/>
              <a:gd name="T66" fmla="*/ 3268 w 3321"/>
              <a:gd name="T67" fmla="*/ 3274 h 3387"/>
              <a:gd name="T68" fmla="*/ 3141 w 3321"/>
              <a:gd name="T69" fmla="*/ 3371 h 3387"/>
              <a:gd name="T70" fmla="*/ 2990 w 3321"/>
              <a:gd name="T71" fmla="*/ 3382 h 3387"/>
              <a:gd name="T72" fmla="*/ 2852 w 3321"/>
              <a:gd name="T73" fmla="*/ 3306 h 3387"/>
              <a:gd name="T74" fmla="*/ 2060 w 3321"/>
              <a:gd name="T75" fmla="*/ 2473 h 3387"/>
              <a:gd name="T76" fmla="*/ 1898 w 3321"/>
              <a:gd name="T77" fmla="*/ 2501 h 3387"/>
              <a:gd name="T78" fmla="*/ 1591 w 3321"/>
              <a:gd name="T79" fmla="*/ 2615 h 3387"/>
              <a:gd name="T80" fmla="*/ 1271 w 3321"/>
              <a:gd name="T81" fmla="*/ 2650 h 3387"/>
              <a:gd name="T82" fmla="*/ 951 w 3321"/>
              <a:gd name="T83" fmla="*/ 2602 h 3387"/>
              <a:gd name="T84" fmla="*/ 649 w 3321"/>
              <a:gd name="T85" fmla="*/ 2473 h 3387"/>
              <a:gd name="T86" fmla="*/ 381 w 3321"/>
              <a:gd name="T87" fmla="*/ 2262 h 3387"/>
              <a:gd name="T88" fmla="*/ 169 w 3321"/>
              <a:gd name="T89" fmla="*/ 1980 h 3387"/>
              <a:gd name="T90" fmla="*/ 42 w 3321"/>
              <a:gd name="T91" fmla="*/ 1662 h 3387"/>
              <a:gd name="T92" fmla="*/ 0 w 3321"/>
              <a:gd name="T93" fmla="*/ 1325 h 3387"/>
              <a:gd name="T94" fmla="*/ 42 w 3321"/>
              <a:gd name="T95" fmla="*/ 989 h 3387"/>
              <a:gd name="T96" fmla="*/ 169 w 3321"/>
              <a:gd name="T97" fmla="*/ 670 h 3387"/>
              <a:gd name="T98" fmla="*/ 381 w 3321"/>
              <a:gd name="T99" fmla="*/ 387 h 3387"/>
              <a:gd name="T100" fmla="*/ 658 w 3321"/>
              <a:gd name="T101" fmla="*/ 172 h 3387"/>
              <a:gd name="T102" fmla="*/ 969 w 3321"/>
              <a:gd name="T103" fmla="*/ 43 h 3387"/>
              <a:gd name="T104" fmla="*/ 1299 w 3321"/>
              <a:gd name="T105" fmla="*/ 0 h 3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21" h="3387">
                <a:moveTo>
                  <a:pt x="1263" y="336"/>
                </a:moveTo>
                <a:lnTo>
                  <a:pt x="1193" y="342"/>
                </a:lnTo>
                <a:lnTo>
                  <a:pt x="1123" y="352"/>
                </a:lnTo>
                <a:lnTo>
                  <a:pt x="1053" y="367"/>
                </a:lnTo>
                <a:lnTo>
                  <a:pt x="984" y="388"/>
                </a:lnTo>
                <a:lnTo>
                  <a:pt x="917" y="415"/>
                </a:lnTo>
                <a:lnTo>
                  <a:pt x="852" y="447"/>
                </a:lnTo>
                <a:lnTo>
                  <a:pt x="788" y="483"/>
                </a:lnTo>
                <a:lnTo>
                  <a:pt x="728" y="525"/>
                </a:lnTo>
                <a:lnTo>
                  <a:pt x="669" y="572"/>
                </a:lnTo>
                <a:lnTo>
                  <a:pt x="613" y="624"/>
                </a:lnTo>
                <a:lnTo>
                  <a:pt x="562" y="682"/>
                </a:lnTo>
                <a:lnTo>
                  <a:pt x="516" y="741"/>
                </a:lnTo>
                <a:lnTo>
                  <a:pt x="475" y="803"/>
                </a:lnTo>
                <a:lnTo>
                  <a:pt x="438" y="868"/>
                </a:lnTo>
                <a:lnTo>
                  <a:pt x="408" y="936"/>
                </a:lnTo>
                <a:lnTo>
                  <a:pt x="382" y="1004"/>
                </a:lnTo>
                <a:lnTo>
                  <a:pt x="361" y="1074"/>
                </a:lnTo>
                <a:lnTo>
                  <a:pt x="346" y="1144"/>
                </a:lnTo>
                <a:lnTo>
                  <a:pt x="335" y="1216"/>
                </a:lnTo>
                <a:lnTo>
                  <a:pt x="331" y="1289"/>
                </a:lnTo>
                <a:lnTo>
                  <a:pt x="331" y="1360"/>
                </a:lnTo>
                <a:lnTo>
                  <a:pt x="335" y="1433"/>
                </a:lnTo>
                <a:lnTo>
                  <a:pt x="346" y="1505"/>
                </a:lnTo>
                <a:lnTo>
                  <a:pt x="361" y="1576"/>
                </a:lnTo>
                <a:lnTo>
                  <a:pt x="382" y="1646"/>
                </a:lnTo>
                <a:lnTo>
                  <a:pt x="408" y="1715"/>
                </a:lnTo>
                <a:lnTo>
                  <a:pt x="438" y="1781"/>
                </a:lnTo>
                <a:lnTo>
                  <a:pt x="475" y="1846"/>
                </a:lnTo>
                <a:lnTo>
                  <a:pt x="516" y="1909"/>
                </a:lnTo>
                <a:lnTo>
                  <a:pt x="562" y="1969"/>
                </a:lnTo>
                <a:lnTo>
                  <a:pt x="613" y="2025"/>
                </a:lnTo>
                <a:lnTo>
                  <a:pt x="669" y="2078"/>
                </a:lnTo>
                <a:lnTo>
                  <a:pt x="728" y="2124"/>
                </a:lnTo>
                <a:lnTo>
                  <a:pt x="788" y="2166"/>
                </a:lnTo>
                <a:lnTo>
                  <a:pt x="852" y="2204"/>
                </a:lnTo>
                <a:lnTo>
                  <a:pt x="917" y="2235"/>
                </a:lnTo>
                <a:lnTo>
                  <a:pt x="984" y="2261"/>
                </a:lnTo>
                <a:lnTo>
                  <a:pt x="1053" y="2282"/>
                </a:lnTo>
                <a:lnTo>
                  <a:pt x="1123" y="2297"/>
                </a:lnTo>
                <a:lnTo>
                  <a:pt x="1193" y="2308"/>
                </a:lnTo>
                <a:lnTo>
                  <a:pt x="1263" y="2314"/>
                </a:lnTo>
                <a:lnTo>
                  <a:pt x="1335" y="2314"/>
                </a:lnTo>
                <a:lnTo>
                  <a:pt x="1406" y="2308"/>
                </a:lnTo>
                <a:lnTo>
                  <a:pt x="1476" y="2297"/>
                </a:lnTo>
                <a:lnTo>
                  <a:pt x="1546" y="2282"/>
                </a:lnTo>
                <a:lnTo>
                  <a:pt x="1614" y="2261"/>
                </a:lnTo>
                <a:lnTo>
                  <a:pt x="1681" y="2235"/>
                </a:lnTo>
                <a:lnTo>
                  <a:pt x="1747" y="2204"/>
                </a:lnTo>
                <a:lnTo>
                  <a:pt x="1809" y="2166"/>
                </a:lnTo>
                <a:lnTo>
                  <a:pt x="1871" y="2124"/>
                </a:lnTo>
                <a:lnTo>
                  <a:pt x="1930" y="2078"/>
                </a:lnTo>
                <a:lnTo>
                  <a:pt x="1985" y="2025"/>
                </a:lnTo>
                <a:lnTo>
                  <a:pt x="2037" y="1969"/>
                </a:lnTo>
                <a:lnTo>
                  <a:pt x="2083" y="1909"/>
                </a:lnTo>
                <a:lnTo>
                  <a:pt x="2124" y="1846"/>
                </a:lnTo>
                <a:lnTo>
                  <a:pt x="2160" y="1781"/>
                </a:lnTo>
                <a:lnTo>
                  <a:pt x="2191" y="1715"/>
                </a:lnTo>
                <a:lnTo>
                  <a:pt x="2216" y="1646"/>
                </a:lnTo>
                <a:lnTo>
                  <a:pt x="2237" y="1576"/>
                </a:lnTo>
                <a:lnTo>
                  <a:pt x="2253" y="1505"/>
                </a:lnTo>
                <a:lnTo>
                  <a:pt x="2263" y="1433"/>
                </a:lnTo>
                <a:lnTo>
                  <a:pt x="2268" y="1360"/>
                </a:lnTo>
                <a:lnTo>
                  <a:pt x="2268" y="1289"/>
                </a:lnTo>
                <a:lnTo>
                  <a:pt x="2263" y="1216"/>
                </a:lnTo>
                <a:lnTo>
                  <a:pt x="2253" y="1144"/>
                </a:lnTo>
                <a:lnTo>
                  <a:pt x="2237" y="1074"/>
                </a:lnTo>
                <a:lnTo>
                  <a:pt x="2216" y="1004"/>
                </a:lnTo>
                <a:lnTo>
                  <a:pt x="2191" y="936"/>
                </a:lnTo>
                <a:lnTo>
                  <a:pt x="2160" y="868"/>
                </a:lnTo>
                <a:lnTo>
                  <a:pt x="2124" y="803"/>
                </a:lnTo>
                <a:lnTo>
                  <a:pt x="2083" y="741"/>
                </a:lnTo>
                <a:lnTo>
                  <a:pt x="2037" y="682"/>
                </a:lnTo>
                <a:lnTo>
                  <a:pt x="1985" y="624"/>
                </a:lnTo>
                <a:lnTo>
                  <a:pt x="1930" y="572"/>
                </a:lnTo>
                <a:lnTo>
                  <a:pt x="1871" y="525"/>
                </a:lnTo>
                <a:lnTo>
                  <a:pt x="1809" y="483"/>
                </a:lnTo>
                <a:lnTo>
                  <a:pt x="1747" y="447"/>
                </a:lnTo>
                <a:lnTo>
                  <a:pt x="1681" y="415"/>
                </a:lnTo>
                <a:lnTo>
                  <a:pt x="1614" y="388"/>
                </a:lnTo>
                <a:lnTo>
                  <a:pt x="1546" y="367"/>
                </a:lnTo>
                <a:lnTo>
                  <a:pt x="1476" y="352"/>
                </a:lnTo>
                <a:lnTo>
                  <a:pt x="1406" y="342"/>
                </a:lnTo>
                <a:lnTo>
                  <a:pt x="1335" y="336"/>
                </a:lnTo>
                <a:lnTo>
                  <a:pt x="1263" y="336"/>
                </a:lnTo>
                <a:close/>
                <a:moveTo>
                  <a:pt x="1299" y="0"/>
                </a:moveTo>
                <a:lnTo>
                  <a:pt x="1382" y="2"/>
                </a:lnTo>
                <a:lnTo>
                  <a:pt x="1466" y="11"/>
                </a:lnTo>
                <a:lnTo>
                  <a:pt x="1548" y="24"/>
                </a:lnTo>
                <a:lnTo>
                  <a:pt x="1629" y="43"/>
                </a:lnTo>
                <a:lnTo>
                  <a:pt x="1710" y="67"/>
                </a:lnTo>
                <a:lnTo>
                  <a:pt x="1789" y="97"/>
                </a:lnTo>
                <a:lnTo>
                  <a:pt x="1866" y="131"/>
                </a:lnTo>
                <a:lnTo>
                  <a:pt x="1941" y="172"/>
                </a:lnTo>
                <a:lnTo>
                  <a:pt x="2015" y="217"/>
                </a:lnTo>
                <a:lnTo>
                  <a:pt x="2085" y="269"/>
                </a:lnTo>
                <a:lnTo>
                  <a:pt x="2153" y="325"/>
                </a:lnTo>
                <a:lnTo>
                  <a:pt x="2218" y="387"/>
                </a:lnTo>
                <a:lnTo>
                  <a:pt x="2278" y="451"/>
                </a:lnTo>
                <a:lnTo>
                  <a:pt x="2332" y="518"/>
                </a:lnTo>
                <a:lnTo>
                  <a:pt x="2381" y="589"/>
                </a:lnTo>
                <a:lnTo>
                  <a:pt x="2425" y="661"/>
                </a:lnTo>
                <a:lnTo>
                  <a:pt x="2464" y="736"/>
                </a:lnTo>
                <a:lnTo>
                  <a:pt x="2497" y="812"/>
                </a:lnTo>
                <a:lnTo>
                  <a:pt x="2527" y="889"/>
                </a:lnTo>
                <a:lnTo>
                  <a:pt x="2550" y="969"/>
                </a:lnTo>
                <a:lnTo>
                  <a:pt x="2570" y="1049"/>
                </a:lnTo>
                <a:lnTo>
                  <a:pt x="2584" y="1131"/>
                </a:lnTo>
                <a:lnTo>
                  <a:pt x="2593" y="1213"/>
                </a:lnTo>
                <a:lnTo>
                  <a:pt x="2597" y="1295"/>
                </a:lnTo>
                <a:lnTo>
                  <a:pt x="2597" y="1378"/>
                </a:lnTo>
                <a:lnTo>
                  <a:pt x="2590" y="1460"/>
                </a:lnTo>
                <a:lnTo>
                  <a:pt x="2580" y="1541"/>
                </a:lnTo>
                <a:lnTo>
                  <a:pt x="2564" y="1623"/>
                </a:lnTo>
                <a:lnTo>
                  <a:pt x="2544" y="1703"/>
                </a:lnTo>
                <a:lnTo>
                  <a:pt x="2518" y="1782"/>
                </a:lnTo>
                <a:lnTo>
                  <a:pt x="2488" y="1859"/>
                </a:lnTo>
                <a:lnTo>
                  <a:pt x="2452" y="1935"/>
                </a:lnTo>
                <a:lnTo>
                  <a:pt x="2411" y="2009"/>
                </a:lnTo>
                <a:lnTo>
                  <a:pt x="2365" y="2081"/>
                </a:lnTo>
                <a:lnTo>
                  <a:pt x="2396" y="2090"/>
                </a:lnTo>
                <a:lnTo>
                  <a:pt x="2424" y="2101"/>
                </a:lnTo>
                <a:lnTo>
                  <a:pt x="2452" y="2116"/>
                </a:lnTo>
                <a:lnTo>
                  <a:pt x="2479" y="2134"/>
                </a:lnTo>
                <a:lnTo>
                  <a:pt x="2503" y="2157"/>
                </a:lnTo>
                <a:lnTo>
                  <a:pt x="3240" y="2910"/>
                </a:lnTo>
                <a:lnTo>
                  <a:pt x="3268" y="2941"/>
                </a:lnTo>
                <a:lnTo>
                  <a:pt x="3289" y="2975"/>
                </a:lnTo>
                <a:lnTo>
                  <a:pt x="3304" y="3011"/>
                </a:lnTo>
                <a:lnTo>
                  <a:pt x="3315" y="3049"/>
                </a:lnTo>
                <a:lnTo>
                  <a:pt x="3321" y="3089"/>
                </a:lnTo>
                <a:lnTo>
                  <a:pt x="3321" y="3127"/>
                </a:lnTo>
                <a:lnTo>
                  <a:pt x="3315" y="3166"/>
                </a:lnTo>
                <a:lnTo>
                  <a:pt x="3304" y="3204"/>
                </a:lnTo>
                <a:lnTo>
                  <a:pt x="3289" y="3240"/>
                </a:lnTo>
                <a:lnTo>
                  <a:pt x="3268" y="3274"/>
                </a:lnTo>
                <a:lnTo>
                  <a:pt x="3240" y="3306"/>
                </a:lnTo>
                <a:lnTo>
                  <a:pt x="3210" y="3333"/>
                </a:lnTo>
                <a:lnTo>
                  <a:pt x="3177" y="3355"/>
                </a:lnTo>
                <a:lnTo>
                  <a:pt x="3141" y="3371"/>
                </a:lnTo>
                <a:lnTo>
                  <a:pt x="3104" y="3382"/>
                </a:lnTo>
                <a:lnTo>
                  <a:pt x="3066" y="3387"/>
                </a:lnTo>
                <a:lnTo>
                  <a:pt x="3027" y="3387"/>
                </a:lnTo>
                <a:lnTo>
                  <a:pt x="2990" y="3382"/>
                </a:lnTo>
                <a:lnTo>
                  <a:pt x="2953" y="3371"/>
                </a:lnTo>
                <a:lnTo>
                  <a:pt x="2917" y="3355"/>
                </a:lnTo>
                <a:lnTo>
                  <a:pt x="2884" y="3333"/>
                </a:lnTo>
                <a:lnTo>
                  <a:pt x="2852" y="3306"/>
                </a:lnTo>
                <a:lnTo>
                  <a:pt x="2114" y="2552"/>
                </a:lnTo>
                <a:lnTo>
                  <a:pt x="2093" y="2528"/>
                </a:lnTo>
                <a:lnTo>
                  <a:pt x="2074" y="2501"/>
                </a:lnTo>
                <a:lnTo>
                  <a:pt x="2060" y="2473"/>
                </a:lnTo>
                <a:lnTo>
                  <a:pt x="2049" y="2443"/>
                </a:lnTo>
                <a:lnTo>
                  <a:pt x="2040" y="2412"/>
                </a:lnTo>
                <a:lnTo>
                  <a:pt x="1971" y="2459"/>
                </a:lnTo>
                <a:lnTo>
                  <a:pt x="1898" y="2501"/>
                </a:lnTo>
                <a:lnTo>
                  <a:pt x="1824" y="2537"/>
                </a:lnTo>
                <a:lnTo>
                  <a:pt x="1748" y="2568"/>
                </a:lnTo>
                <a:lnTo>
                  <a:pt x="1670" y="2594"/>
                </a:lnTo>
                <a:lnTo>
                  <a:pt x="1591" y="2615"/>
                </a:lnTo>
                <a:lnTo>
                  <a:pt x="1512" y="2631"/>
                </a:lnTo>
                <a:lnTo>
                  <a:pt x="1432" y="2642"/>
                </a:lnTo>
                <a:lnTo>
                  <a:pt x="1351" y="2648"/>
                </a:lnTo>
                <a:lnTo>
                  <a:pt x="1271" y="2650"/>
                </a:lnTo>
                <a:lnTo>
                  <a:pt x="1190" y="2645"/>
                </a:lnTo>
                <a:lnTo>
                  <a:pt x="1110" y="2635"/>
                </a:lnTo>
                <a:lnTo>
                  <a:pt x="1030" y="2621"/>
                </a:lnTo>
                <a:lnTo>
                  <a:pt x="951" y="2602"/>
                </a:lnTo>
                <a:lnTo>
                  <a:pt x="873" y="2577"/>
                </a:lnTo>
                <a:lnTo>
                  <a:pt x="796" y="2547"/>
                </a:lnTo>
                <a:lnTo>
                  <a:pt x="721" y="2513"/>
                </a:lnTo>
                <a:lnTo>
                  <a:pt x="649" y="2473"/>
                </a:lnTo>
                <a:lnTo>
                  <a:pt x="578" y="2428"/>
                </a:lnTo>
                <a:lnTo>
                  <a:pt x="509" y="2378"/>
                </a:lnTo>
                <a:lnTo>
                  <a:pt x="443" y="2323"/>
                </a:lnTo>
                <a:lnTo>
                  <a:pt x="381" y="2262"/>
                </a:lnTo>
                <a:lnTo>
                  <a:pt x="319" y="2196"/>
                </a:lnTo>
                <a:lnTo>
                  <a:pt x="264" y="2126"/>
                </a:lnTo>
                <a:lnTo>
                  <a:pt x="214" y="2055"/>
                </a:lnTo>
                <a:lnTo>
                  <a:pt x="169" y="1980"/>
                </a:lnTo>
                <a:lnTo>
                  <a:pt x="130" y="1902"/>
                </a:lnTo>
                <a:lnTo>
                  <a:pt x="95" y="1824"/>
                </a:lnTo>
                <a:lnTo>
                  <a:pt x="66" y="1743"/>
                </a:lnTo>
                <a:lnTo>
                  <a:pt x="42" y="1662"/>
                </a:lnTo>
                <a:lnTo>
                  <a:pt x="24" y="1578"/>
                </a:lnTo>
                <a:lnTo>
                  <a:pt x="11" y="1494"/>
                </a:lnTo>
                <a:lnTo>
                  <a:pt x="3" y="1410"/>
                </a:lnTo>
                <a:lnTo>
                  <a:pt x="0" y="1325"/>
                </a:lnTo>
                <a:lnTo>
                  <a:pt x="3" y="1240"/>
                </a:lnTo>
                <a:lnTo>
                  <a:pt x="11" y="1155"/>
                </a:lnTo>
                <a:lnTo>
                  <a:pt x="24" y="1071"/>
                </a:lnTo>
                <a:lnTo>
                  <a:pt x="42" y="989"/>
                </a:lnTo>
                <a:lnTo>
                  <a:pt x="66" y="906"/>
                </a:lnTo>
                <a:lnTo>
                  <a:pt x="95" y="825"/>
                </a:lnTo>
                <a:lnTo>
                  <a:pt x="130" y="747"/>
                </a:lnTo>
                <a:lnTo>
                  <a:pt x="169" y="670"/>
                </a:lnTo>
                <a:lnTo>
                  <a:pt x="214" y="595"/>
                </a:lnTo>
                <a:lnTo>
                  <a:pt x="264" y="523"/>
                </a:lnTo>
                <a:lnTo>
                  <a:pt x="319" y="453"/>
                </a:lnTo>
                <a:lnTo>
                  <a:pt x="381" y="387"/>
                </a:lnTo>
                <a:lnTo>
                  <a:pt x="446" y="325"/>
                </a:lnTo>
                <a:lnTo>
                  <a:pt x="513" y="269"/>
                </a:lnTo>
                <a:lnTo>
                  <a:pt x="584" y="217"/>
                </a:lnTo>
                <a:lnTo>
                  <a:pt x="658" y="172"/>
                </a:lnTo>
                <a:lnTo>
                  <a:pt x="732" y="131"/>
                </a:lnTo>
                <a:lnTo>
                  <a:pt x="810" y="97"/>
                </a:lnTo>
                <a:lnTo>
                  <a:pt x="889" y="67"/>
                </a:lnTo>
                <a:lnTo>
                  <a:pt x="969" y="43"/>
                </a:lnTo>
                <a:lnTo>
                  <a:pt x="1051" y="24"/>
                </a:lnTo>
                <a:lnTo>
                  <a:pt x="1133" y="11"/>
                </a:lnTo>
                <a:lnTo>
                  <a:pt x="1216" y="2"/>
                </a:lnTo>
                <a:lnTo>
                  <a:pt x="12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60" name="Freeform 28"/>
          <p:cNvSpPr>
            <a:spLocks noEditPoints="1"/>
          </p:cNvSpPr>
          <p:nvPr/>
        </p:nvSpPr>
        <p:spPr bwMode="auto">
          <a:xfrm>
            <a:off x="5332799" y="3802780"/>
            <a:ext cx="652598" cy="1048645"/>
          </a:xfrm>
          <a:custGeom>
            <a:avLst/>
            <a:gdLst>
              <a:gd name="T0" fmla="*/ 1603 w 2623"/>
              <a:gd name="T1" fmla="*/ 3873 h 4096"/>
              <a:gd name="T2" fmla="*/ 1492 w 2623"/>
              <a:gd name="T3" fmla="*/ 4031 h 4096"/>
              <a:gd name="T4" fmla="*/ 1351 w 2623"/>
              <a:gd name="T5" fmla="*/ 4094 h 4096"/>
              <a:gd name="T6" fmla="*/ 1198 w 2623"/>
              <a:gd name="T7" fmla="*/ 4072 h 4096"/>
              <a:gd name="T8" fmla="*/ 1068 w 2623"/>
              <a:gd name="T9" fmla="*/ 3963 h 4096"/>
              <a:gd name="T10" fmla="*/ 993 w 2623"/>
              <a:gd name="T11" fmla="*/ 3768 h 4096"/>
              <a:gd name="T12" fmla="*/ 839 w 2623"/>
              <a:gd name="T13" fmla="*/ 3642 h 4096"/>
              <a:gd name="T14" fmla="*/ 1550 w 2623"/>
              <a:gd name="T15" fmla="*/ 1662 h 4096"/>
              <a:gd name="T16" fmla="*/ 1550 w 2623"/>
              <a:gd name="T17" fmla="*/ 2196 h 4096"/>
              <a:gd name="T18" fmla="*/ 1072 w 2623"/>
              <a:gd name="T19" fmla="*/ 2196 h 4096"/>
              <a:gd name="T20" fmla="*/ 1072 w 2623"/>
              <a:gd name="T21" fmla="*/ 1662 h 4096"/>
              <a:gd name="T22" fmla="*/ 1229 w 2623"/>
              <a:gd name="T23" fmla="*/ 303 h 4096"/>
              <a:gd name="T24" fmla="*/ 925 w 2623"/>
              <a:gd name="T25" fmla="*/ 373 h 4096"/>
              <a:gd name="T26" fmla="*/ 658 w 2623"/>
              <a:gd name="T27" fmla="*/ 537 h 4096"/>
              <a:gd name="T28" fmla="*/ 445 w 2623"/>
              <a:gd name="T29" fmla="*/ 779 h 4096"/>
              <a:gd name="T30" fmla="*/ 326 w 2623"/>
              <a:gd name="T31" fmla="*/ 1063 h 4096"/>
              <a:gd name="T32" fmla="*/ 303 w 2623"/>
              <a:gd name="T33" fmla="*/ 1386 h 4096"/>
              <a:gd name="T34" fmla="*/ 379 w 2623"/>
              <a:gd name="T35" fmla="*/ 1697 h 4096"/>
              <a:gd name="T36" fmla="*/ 557 w 2623"/>
              <a:gd name="T37" fmla="*/ 1971 h 4096"/>
              <a:gd name="T38" fmla="*/ 633 w 2623"/>
              <a:gd name="T39" fmla="*/ 2081 h 4096"/>
              <a:gd name="T40" fmla="*/ 791 w 2623"/>
              <a:gd name="T41" fmla="*/ 2388 h 4096"/>
              <a:gd name="T42" fmla="*/ 923 w 2623"/>
              <a:gd name="T43" fmla="*/ 2759 h 4096"/>
              <a:gd name="T44" fmla="*/ 1681 w 2623"/>
              <a:gd name="T45" fmla="*/ 2865 h 4096"/>
              <a:gd name="T46" fmla="*/ 1710 w 2623"/>
              <a:gd name="T47" fmla="*/ 2714 h 4096"/>
              <a:gd name="T48" fmla="*/ 1826 w 2623"/>
              <a:gd name="T49" fmla="*/ 2388 h 4096"/>
              <a:gd name="T50" fmla="*/ 1977 w 2623"/>
              <a:gd name="T51" fmla="*/ 2092 h 4096"/>
              <a:gd name="T52" fmla="*/ 2055 w 2623"/>
              <a:gd name="T53" fmla="*/ 1980 h 4096"/>
              <a:gd name="T54" fmla="*/ 2240 w 2623"/>
              <a:gd name="T55" fmla="*/ 1705 h 4096"/>
              <a:gd name="T56" fmla="*/ 2320 w 2623"/>
              <a:gd name="T57" fmla="*/ 1387 h 4096"/>
              <a:gd name="T58" fmla="*/ 2296 w 2623"/>
              <a:gd name="T59" fmla="*/ 1063 h 4096"/>
              <a:gd name="T60" fmla="*/ 2177 w 2623"/>
              <a:gd name="T61" fmla="*/ 779 h 4096"/>
              <a:gd name="T62" fmla="*/ 1964 w 2623"/>
              <a:gd name="T63" fmla="*/ 537 h 4096"/>
              <a:gd name="T64" fmla="*/ 1698 w 2623"/>
              <a:gd name="T65" fmla="*/ 373 h 4096"/>
              <a:gd name="T66" fmla="*/ 1393 w 2623"/>
              <a:gd name="T67" fmla="*/ 303 h 4096"/>
              <a:gd name="T68" fmla="*/ 1408 w 2623"/>
              <a:gd name="T69" fmla="*/ 4 h 4096"/>
              <a:gd name="T70" fmla="*/ 1770 w 2623"/>
              <a:gd name="T71" fmla="*/ 79 h 4096"/>
              <a:gd name="T72" fmla="*/ 2090 w 2623"/>
              <a:gd name="T73" fmla="*/ 256 h 4096"/>
              <a:gd name="T74" fmla="*/ 2363 w 2623"/>
              <a:gd name="T75" fmla="*/ 526 h 4096"/>
              <a:gd name="T76" fmla="*/ 2543 w 2623"/>
              <a:gd name="T77" fmla="*/ 845 h 4096"/>
              <a:gd name="T78" fmla="*/ 2619 w 2623"/>
              <a:gd name="T79" fmla="*/ 1205 h 4096"/>
              <a:gd name="T80" fmla="*/ 2591 w 2623"/>
              <a:gd name="T81" fmla="*/ 1595 h 4096"/>
              <a:gd name="T82" fmla="*/ 2453 w 2623"/>
              <a:gd name="T83" fmla="*/ 1949 h 4096"/>
              <a:gd name="T84" fmla="*/ 2272 w 2623"/>
              <a:gd name="T85" fmla="*/ 2191 h 4096"/>
              <a:gd name="T86" fmla="*/ 2174 w 2623"/>
              <a:gd name="T87" fmla="*/ 2358 h 4096"/>
              <a:gd name="T88" fmla="*/ 2014 w 2623"/>
              <a:gd name="T89" fmla="*/ 2753 h 4096"/>
              <a:gd name="T90" fmla="*/ 1997 w 2623"/>
              <a:gd name="T91" fmla="*/ 2813 h 4096"/>
              <a:gd name="T92" fmla="*/ 1983 w 2623"/>
              <a:gd name="T93" fmla="*/ 2865 h 4096"/>
              <a:gd name="T94" fmla="*/ 1981 w 2623"/>
              <a:gd name="T95" fmla="*/ 3165 h 4096"/>
              <a:gd name="T96" fmla="*/ 637 w 2623"/>
              <a:gd name="T97" fmla="*/ 2864 h 4096"/>
              <a:gd name="T98" fmla="*/ 568 w 2623"/>
              <a:gd name="T99" fmla="*/ 2631 h 4096"/>
              <a:gd name="T100" fmla="*/ 376 w 2623"/>
              <a:gd name="T101" fmla="*/ 2237 h 4096"/>
              <a:gd name="T102" fmla="*/ 338 w 2623"/>
              <a:gd name="T103" fmla="*/ 2172 h 4096"/>
              <a:gd name="T104" fmla="*/ 122 w 2623"/>
              <a:gd name="T105" fmla="*/ 1856 h 4096"/>
              <a:gd name="T106" fmla="*/ 13 w 2623"/>
              <a:gd name="T107" fmla="*/ 1497 h 4096"/>
              <a:gd name="T108" fmla="*/ 12 w 2623"/>
              <a:gd name="T109" fmla="*/ 1110 h 4096"/>
              <a:gd name="T110" fmla="*/ 114 w 2623"/>
              <a:gd name="T111" fmla="*/ 762 h 4096"/>
              <a:gd name="T112" fmla="*/ 319 w 2623"/>
              <a:gd name="T113" fmla="*/ 453 h 4096"/>
              <a:gd name="T114" fmla="*/ 608 w 2623"/>
              <a:gd name="T115" fmla="*/ 202 h 4096"/>
              <a:gd name="T116" fmla="*/ 940 w 2623"/>
              <a:gd name="T117" fmla="*/ 51 h 4096"/>
              <a:gd name="T118" fmla="*/ 1311 w 2623"/>
              <a:gd name="T119" fmla="*/ 0 h 4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23" h="4096">
                <a:moveTo>
                  <a:pt x="993" y="3768"/>
                </a:moveTo>
                <a:lnTo>
                  <a:pt x="1629" y="3768"/>
                </a:lnTo>
                <a:lnTo>
                  <a:pt x="1619" y="3823"/>
                </a:lnTo>
                <a:lnTo>
                  <a:pt x="1603" y="3873"/>
                </a:lnTo>
                <a:lnTo>
                  <a:pt x="1582" y="3920"/>
                </a:lnTo>
                <a:lnTo>
                  <a:pt x="1554" y="3963"/>
                </a:lnTo>
                <a:lnTo>
                  <a:pt x="1522" y="4003"/>
                </a:lnTo>
                <a:lnTo>
                  <a:pt x="1492" y="4031"/>
                </a:lnTo>
                <a:lnTo>
                  <a:pt x="1459" y="4055"/>
                </a:lnTo>
                <a:lnTo>
                  <a:pt x="1425" y="4072"/>
                </a:lnTo>
                <a:lnTo>
                  <a:pt x="1388" y="4086"/>
                </a:lnTo>
                <a:lnTo>
                  <a:pt x="1351" y="4094"/>
                </a:lnTo>
                <a:lnTo>
                  <a:pt x="1311" y="4096"/>
                </a:lnTo>
                <a:lnTo>
                  <a:pt x="1271" y="4094"/>
                </a:lnTo>
                <a:lnTo>
                  <a:pt x="1234" y="4086"/>
                </a:lnTo>
                <a:lnTo>
                  <a:pt x="1198" y="4072"/>
                </a:lnTo>
                <a:lnTo>
                  <a:pt x="1163" y="4055"/>
                </a:lnTo>
                <a:lnTo>
                  <a:pt x="1130" y="4031"/>
                </a:lnTo>
                <a:lnTo>
                  <a:pt x="1100" y="4003"/>
                </a:lnTo>
                <a:lnTo>
                  <a:pt x="1068" y="3963"/>
                </a:lnTo>
                <a:lnTo>
                  <a:pt x="1041" y="3920"/>
                </a:lnTo>
                <a:lnTo>
                  <a:pt x="1019" y="3873"/>
                </a:lnTo>
                <a:lnTo>
                  <a:pt x="1003" y="3823"/>
                </a:lnTo>
                <a:lnTo>
                  <a:pt x="993" y="3768"/>
                </a:lnTo>
                <a:close/>
                <a:moveTo>
                  <a:pt x="791" y="3296"/>
                </a:moveTo>
                <a:lnTo>
                  <a:pt x="1826" y="3296"/>
                </a:lnTo>
                <a:lnTo>
                  <a:pt x="1784" y="3642"/>
                </a:lnTo>
                <a:lnTo>
                  <a:pt x="839" y="3642"/>
                </a:lnTo>
                <a:lnTo>
                  <a:pt x="791" y="3296"/>
                </a:lnTo>
                <a:close/>
                <a:moveTo>
                  <a:pt x="1311" y="1189"/>
                </a:moveTo>
                <a:lnTo>
                  <a:pt x="1418" y="1400"/>
                </a:lnTo>
                <a:lnTo>
                  <a:pt x="1550" y="1662"/>
                </a:lnTo>
                <a:lnTo>
                  <a:pt x="1681" y="1400"/>
                </a:lnTo>
                <a:lnTo>
                  <a:pt x="1892" y="1508"/>
                </a:lnTo>
                <a:lnTo>
                  <a:pt x="1653" y="1980"/>
                </a:lnTo>
                <a:lnTo>
                  <a:pt x="1550" y="2196"/>
                </a:lnTo>
                <a:lnTo>
                  <a:pt x="1442" y="1980"/>
                </a:lnTo>
                <a:lnTo>
                  <a:pt x="1311" y="1719"/>
                </a:lnTo>
                <a:lnTo>
                  <a:pt x="1180" y="1980"/>
                </a:lnTo>
                <a:lnTo>
                  <a:pt x="1072" y="2196"/>
                </a:lnTo>
                <a:lnTo>
                  <a:pt x="970" y="1980"/>
                </a:lnTo>
                <a:lnTo>
                  <a:pt x="730" y="1508"/>
                </a:lnTo>
                <a:lnTo>
                  <a:pt x="941" y="1400"/>
                </a:lnTo>
                <a:lnTo>
                  <a:pt x="1072" y="1662"/>
                </a:lnTo>
                <a:lnTo>
                  <a:pt x="1204" y="1400"/>
                </a:lnTo>
                <a:lnTo>
                  <a:pt x="1311" y="1189"/>
                </a:lnTo>
                <a:close/>
                <a:moveTo>
                  <a:pt x="1311" y="299"/>
                </a:moveTo>
                <a:lnTo>
                  <a:pt x="1229" y="303"/>
                </a:lnTo>
                <a:lnTo>
                  <a:pt x="1149" y="312"/>
                </a:lnTo>
                <a:lnTo>
                  <a:pt x="1072" y="327"/>
                </a:lnTo>
                <a:lnTo>
                  <a:pt x="997" y="347"/>
                </a:lnTo>
                <a:lnTo>
                  <a:pt x="925" y="373"/>
                </a:lnTo>
                <a:lnTo>
                  <a:pt x="854" y="405"/>
                </a:lnTo>
                <a:lnTo>
                  <a:pt x="786" y="444"/>
                </a:lnTo>
                <a:lnTo>
                  <a:pt x="720" y="487"/>
                </a:lnTo>
                <a:lnTo>
                  <a:pt x="658" y="537"/>
                </a:lnTo>
                <a:lnTo>
                  <a:pt x="597" y="592"/>
                </a:lnTo>
                <a:lnTo>
                  <a:pt x="541" y="652"/>
                </a:lnTo>
                <a:lnTo>
                  <a:pt x="490" y="714"/>
                </a:lnTo>
                <a:lnTo>
                  <a:pt x="445" y="779"/>
                </a:lnTo>
                <a:lnTo>
                  <a:pt x="406" y="846"/>
                </a:lnTo>
                <a:lnTo>
                  <a:pt x="374" y="916"/>
                </a:lnTo>
                <a:lnTo>
                  <a:pt x="348" y="988"/>
                </a:lnTo>
                <a:lnTo>
                  <a:pt x="326" y="1063"/>
                </a:lnTo>
                <a:lnTo>
                  <a:pt x="311" y="1140"/>
                </a:lnTo>
                <a:lnTo>
                  <a:pt x="303" y="1220"/>
                </a:lnTo>
                <a:lnTo>
                  <a:pt x="300" y="1301"/>
                </a:lnTo>
                <a:lnTo>
                  <a:pt x="303" y="1386"/>
                </a:lnTo>
                <a:lnTo>
                  <a:pt x="313" y="1467"/>
                </a:lnTo>
                <a:lnTo>
                  <a:pt x="329" y="1547"/>
                </a:lnTo>
                <a:lnTo>
                  <a:pt x="350" y="1624"/>
                </a:lnTo>
                <a:lnTo>
                  <a:pt x="379" y="1697"/>
                </a:lnTo>
                <a:lnTo>
                  <a:pt x="414" y="1770"/>
                </a:lnTo>
                <a:lnTo>
                  <a:pt x="456" y="1839"/>
                </a:lnTo>
                <a:lnTo>
                  <a:pt x="503" y="1907"/>
                </a:lnTo>
                <a:lnTo>
                  <a:pt x="557" y="1971"/>
                </a:lnTo>
                <a:lnTo>
                  <a:pt x="571" y="1989"/>
                </a:lnTo>
                <a:lnTo>
                  <a:pt x="588" y="2010"/>
                </a:lnTo>
                <a:lnTo>
                  <a:pt x="609" y="2036"/>
                </a:lnTo>
                <a:lnTo>
                  <a:pt x="633" y="2081"/>
                </a:lnTo>
                <a:lnTo>
                  <a:pt x="660" y="2130"/>
                </a:lnTo>
                <a:lnTo>
                  <a:pt x="708" y="2217"/>
                </a:lnTo>
                <a:lnTo>
                  <a:pt x="751" y="2303"/>
                </a:lnTo>
                <a:lnTo>
                  <a:pt x="791" y="2388"/>
                </a:lnTo>
                <a:lnTo>
                  <a:pt x="849" y="2525"/>
                </a:lnTo>
                <a:lnTo>
                  <a:pt x="899" y="2664"/>
                </a:lnTo>
                <a:lnTo>
                  <a:pt x="912" y="2714"/>
                </a:lnTo>
                <a:lnTo>
                  <a:pt x="923" y="2759"/>
                </a:lnTo>
                <a:lnTo>
                  <a:pt x="932" y="2799"/>
                </a:lnTo>
                <a:lnTo>
                  <a:pt x="938" y="2835"/>
                </a:lnTo>
                <a:lnTo>
                  <a:pt x="941" y="2865"/>
                </a:lnTo>
                <a:lnTo>
                  <a:pt x="1681" y="2865"/>
                </a:lnTo>
                <a:lnTo>
                  <a:pt x="1684" y="2835"/>
                </a:lnTo>
                <a:lnTo>
                  <a:pt x="1690" y="2799"/>
                </a:lnTo>
                <a:lnTo>
                  <a:pt x="1699" y="2759"/>
                </a:lnTo>
                <a:lnTo>
                  <a:pt x="1710" y="2714"/>
                </a:lnTo>
                <a:lnTo>
                  <a:pt x="1724" y="2664"/>
                </a:lnTo>
                <a:lnTo>
                  <a:pt x="1754" y="2571"/>
                </a:lnTo>
                <a:lnTo>
                  <a:pt x="1787" y="2479"/>
                </a:lnTo>
                <a:lnTo>
                  <a:pt x="1826" y="2388"/>
                </a:lnTo>
                <a:lnTo>
                  <a:pt x="1867" y="2299"/>
                </a:lnTo>
                <a:lnTo>
                  <a:pt x="1907" y="2217"/>
                </a:lnTo>
                <a:lnTo>
                  <a:pt x="1948" y="2140"/>
                </a:lnTo>
                <a:lnTo>
                  <a:pt x="1977" y="2092"/>
                </a:lnTo>
                <a:lnTo>
                  <a:pt x="2009" y="2046"/>
                </a:lnTo>
                <a:lnTo>
                  <a:pt x="2027" y="2018"/>
                </a:lnTo>
                <a:lnTo>
                  <a:pt x="2042" y="1996"/>
                </a:lnTo>
                <a:lnTo>
                  <a:pt x="2055" y="1980"/>
                </a:lnTo>
                <a:lnTo>
                  <a:pt x="2111" y="1915"/>
                </a:lnTo>
                <a:lnTo>
                  <a:pt x="2161" y="1848"/>
                </a:lnTo>
                <a:lnTo>
                  <a:pt x="2204" y="1778"/>
                </a:lnTo>
                <a:lnTo>
                  <a:pt x="2240" y="1705"/>
                </a:lnTo>
                <a:lnTo>
                  <a:pt x="2270" y="1630"/>
                </a:lnTo>
                <a:lnTo>
                  <a:pt x="2293" y="1552"/>
                </a:lnTo>
                <a:lnTo>
                  <a:pt x="2310" y="1471"/>
                </a:lnTo>
                <a:lnTo>
                  <a:pt x="2320" y="1387"/>
                </a:lnTo>
                <a:lnTo>
                  <a:pt x="2322" y="1301"/>
                </a:lnTo>
                <a:lnTo>
                  <a:pt x="2320" y="1220"/>
                </a:lnTo>
                <a:lnTo>
                  <a:pt x="2311" y="1140"/>
                </a:lnTo>
                <a:lnTo>
                  <a:pt x="2296" y="1063"/>
                </a:lnTo>
                <a:lnTo>
                  <a:pt x="2275" y="988"/>
                </a:lnTo>
                <a:lnTo>
                  <a:pt x="2249" y="916"/>
                </a:lnTo>
                <a:lnTo>
                  <a:pt x="2216" y="846"/>
                </a:lnTo>
                <a:lnTo>
                  <a:pt x="2177" y="779"/>
                </a:lnTo>
                <a:lnTo>
                  <a:pt x="2133" y="714"/>
                </a:lnTo>
                <a:lnTo>
                  <a:pt x="2082" y="652"/>
                </a:lnTo>
                <a:lnTo>
                  <a:pt x="2025" y="592"/>
                </a:lnTo>
                <a:lnTo>
                  <a:pt x="1964" y="537"/>
                </a:lnTo>
                <a:lnTo>
                  <a:pt x="1902" y="487"/>
                </a:lnTo>
                <a:lnTo>
                  <a:pt x="1836" y="444"/>
                </a:lnTo>
                <a:lnTo>
                  <a:pt x="1769" y="405"/>
                </a:lnTo>
                <a:lnTo>
                  <a:pt x="1698" y="373"/>
                </a:lnTo>
                <a:lnTo>
                  <a:pt x="1625" y="347"/>
                </a:lnTo>
                <a:lnTo>
                  <a:pt x="1550" y="327"/>
                </a:lnTo>
                <a:lnTo>
                  <a:pt x="1473" y="312"/>
                </a:lnTo>
                <a:lnTo>
                  <a:pt x="1393" y="303"/>
                </a:lnTo>
                <a:lnTo>
                  <a:pt x="1311" y="299"/>
                </a:lnTo>
                <a:close/>
                <a:moveTo>
                  <a:pt x="1311" y="0"/>
                </a:moveTo>
                <a:lnTo>
                  <a:pt x="1311" y="0"/>
                </a:lnTo>
                <a:lnTo>
                  <a:pt x="1408" y="4"/>
                </a:lnTo>
                <a:lnTo>
                  <a:pt x="1502" y="13"/>
                </a:lnTo>
                <a:lnTo>
                  <a:pt x="1594" y="29"/>
                </a:lnTo>
                <a:lnTo>
                  <a:pt x="1683" y="51"/>
                </a:lnTo>
                <a:lnTo>
                  <a:pt x="1770" y="79"/>
                </a:lnTo>
                <a:lnTo>
                  <a:pt x="1853" y="114"/>
                </a:lnTo>
                <a:lnTo>
                  <a:pt x="1934" y="155"/>
                </a:lnTo>
                <a:lnTo>
                  <a:pt x="2014" y="202"/>
                </a:lnTo>
                <a:lnTo>
                  <a:pt x="2090" y="256"/>
                </a:lnTo>
                <a:lnTo>
                  <a:pt x="2165" y="315"/>
                </a:lnTo>
                <a:lnTo>
                  <a:pt x="2236" y="382"/>
                </a:lnTo>
                <a:lnTo>
                  <a:pt x="2303" y="453"/>
                </a:lnTo>
                <a:lnTo>
                  <a:pt x="2363" y="526"/>
                </a:lnTo>
                <a:lnTo>
                  <a:pt x="2418" y="602"/>
                </a:lnTo>
                <a:lnTo>
                  <a:pt x="2465" y="681"/>
                </a:lnTo>
                <a:lnTo>
                  <a:pt x="2508" y="762"/>
                </a:lnTo>
                <a:lnTo>
                  <a:pt x="2543" y="845"/>
                </a:lnTo>
                <a:lnTo>
                  <a:pt x="2571" y="931"/>
                </a:lnTo>
                <a:lnTo>
                  <a:pt x="2594" y="1020"/>
                </a:lnTo>
                <a:lnTo>
                  <a:pt x="2610" y="1110"/>
                </a:lnTo>
                <a:lnTo>
                  <a:pt x="2619" y="1205"/>
                </a:lnTo>
                <a:lnTo>
                  <a:pt x="2623" y="1301"/>
                </a:lnTo>
                <a:lnTo>
                  <a:pt x="2619" y="1402"/>
                </a:lnTo>
                <a:lnTo>
                  <a:pt x="2609" y="1500"/>
                </a:lnTo>
                <a:lnTo>
                  <a:pt x="2591" y="1595"/>
                </a:lnTo>
                <a:lnTo>
                  <a:pt x="2566" y="1689"/>
                </a:lnTo>
                <a:lnTo>
                  <a:pt x="2535" y="1778"/>
                </a:lnTo>
                <a:lnTo>
                  <a:pt x="2498" y="1866"/>
                </a:lnTo>
                <a:lnTo>
                  <a:pt x="2453" y="1949"/>
                </a:lnTo>
                <a:lnTo>
                  <a:pt x="2401" y="2031"/>
                </a:lnTo>
                <a:lnTo>
                  <a:pt x="2342" y="2110"/>
                </a:lnTo>
                <a:lnTo>
                  <a:pt x="2276" y="2186"/>
                </a:lnTo>
                <a:lnTo>
                  <a:pt x="2272" y="2191"/>
                </a:lnTo>
                <a:lnTo>
                  <a:pt x="2266" y="2198"/>
                </a:lnTo>
                <a:lnTo>
                  <a:pt x="2257" y="2209"/>
                </a:lnTo>
                <a:lnTo>
                  <a:pt x="2210" y="2289"/>
                </a:lnTo>
                <a:lnTo>
                  <a:pt x="2174" y="2358"/>
                </a:lnTo>
                <a:lnTo>
                  <a:pt x="2138" y="2431"/>
                </a:lnTo>
                <a:lnTo>
                  <a:pt x="2103" y="2510"/>
                </a:lnTo>
                <a:lnTo>
                  <a:pt x="2054" y="2631"/>
                </a:lnTo>
                <a:lnTo>
                  <a:pt x="2014" y="2753"/>
                </a:lnTo>
                <a:lnTo>
                  <a:pt x="2008" y="2763"/>
                </a:lnTo>
                <a:lnTo>
                  <a:pt x="2003" y="2776"/>
                </a:lnTo>
                <a:lnTo>
                  <a:pt x="1999" y="2795"/>
                </a:lnTo>
                <a:lnTo>
                  <a:pt x="1997" y="2813"/>
                </a:lnTo>
                <a:lnTo>
                  <a:pt x="1993" y="2826"/>
                </a:lnTo>
                <a:lnTo>
                  <a:pt x="1991" y="2835"/>
                </a:lnTo>
                <a:lnTo>
                  <a:pt x="1986" y="2847"/>
                </a:lnTo>
                <a:lnTo>
                  <a:pt x="1983" y="2865"/>
                </a:lnTo>
                <a:lnTo>
                  <a:pt x="1982" y="2877"/>
                </a:lnTo>
                <a:lnTo>
                  <a:pt x="1981" y="2884"/>
                </a:lnTo>
                <a:lnTo>
                  <a:pt x="1981" y="2886"/>
                </a:lnTo>
                <a:lnTo>
                  <a:pt x="1981" y="3165"/>
                </a:lnTo>
                <a:lnTo>
                  <a:pt x="642" y="3165"/>
                </a:lnTo>
                <a:lnTo>
                  <a:pt x="642" y="2894"/>
                </a:lnTo>
                <a:lnTo>
                  <a:pt x="639" y="2877"/>
                </a:lnTo>
                <a:lnTo>
                  <a:pt x="637" y="2864"/>
                </a:lnTo>
                <a:lnTo>
                  <a:pt x="633" y="2845"/>
                </a:lnTo>
                <a:lnTo>
                  <a:pt x="628" y="2823"/>
                </a:lnTo>
                <a:lnTo>
                  <a:pt x="609" y="2753"/>
                </a:lnTo>
                <a:lnTo>
                  <a:pt x="568" y="2631"/>
                </a:lnTo>
                <a:lnTo>
                  <a:pt x="520" y="2510"/>
                </a:lnTo>
                <a:lnTo>
                  <a:pt x="465" y="2396"/>
                </a:lnTo>
                <a:lnTo>
                  <a:pt x="402" y="2281"/>
                </a:lnTo>
                <a:lnTo>
                  <a:pt x="376" y="2237"/>
                </a:lnTo>
                <a:lnTo>
                  <a:pt x="351" y="2201"/>
                </a:lnTo>
                <a:lnTo>
                  <a:pt x="345" y="2190"/>
                </a:lnTo>
                <a:lnTo>
                  <a:pt x="338" y="2177"/>
                </a:lnTo>
                <a:lnTo>
                  <a:pt x="338" y="2172"/>
                </a:lnTo>
                <a:lnTo>
                  <a:pt x="273" y="2097"/>
                </a:lnTo>
                <a:lnTo>
                  <a:pt x="215" y="2019"/>
                </a:lnTo>
                <a:lnTo>
                  <a:pt x="166" y="1939"/>
                </a:lnTo>
                <a:lnTo>
                  <a:pt x="122" y="1856"/>
                </a:lnTo>
                <a:lnTo>
                  <a:pt x="85" y="1770"/>
                </a:lnTo>
                <a:lnTo>
                  <a:pt x="53" y="1681"/>
                </a:lnTo>
                <a:lnTo>
                  <a:pt x="30" y="1590"/>
                </a:lnTo>
                <a:lnTo>
                  <a:pt x="13" y="1497"/>
                </a:lnTo>
                <a:lnTo>
                  <a:pt x="3" y="1401"/>
                </a:lnTo>
                <a:lnTo>
                  <a:pt x="0" y="1301"/>
                </a:lnTo>
                <a:lnTo>
                  <a:pt x="3" y="1205"/>
                </a:lnTo>
                <a:lnTo>
                  <a:pt x="12" y="1110"/>
                </a:lnTo>
                <a:lnTo>
                  <a:pt x="28" y="1020"/>
                </a:lnTo>
                <a:lnTo>
                  <a:pt x="51" y="931"/>
                </a:lnTo>
                <a:lnTo>
                  <a:pt x="80" y="845"/>
                </a:lnTo>
                <a:lnTo>
                  <a:pt x="114" y="762"/>
                </a:lnTo>
                <a:lnTo>
                  <a:pt x="157" y="681"/>
                </a:lnTo>
                <a:lnTo>
                  <a:pt x="204" y="602"/>
                </a:lnTo>
                <a:lnTo>
                  <a:pt x="259" y="526"/>
                </a:lnTo>
                <a:lnTo>
                  <a:pt x="319" y="453"/>
                </a:lnTo>
                <a:lnTo>
                  <a:pt x="386" y="382"/>
                </a:lnTo>
                <a:lnTo>
                  <a:pt x="457" y="315"/>
                </a:lnTo>
                <a:lnTo>
                  <a:pt x="532" y="256"/>
                </a:lnTo>
                <a:lnTo>
                  <a:pt x="608" y="202"/>
                </a:lnTo>
                <a:lnTo>
                  <a:pt x="688" y="155"/>
                </a:lnTo>
                <a:lnTo>
                  <a:pt x="769" y="114"/>
                </a:lnTo>
                <a:lnTo>
                  <a:pt x="852" y="79"/>
                </a:lnTo>
                <a:lnTo>
                  <a:pt x="940" y="51"/>
                </a:lnTo>
                <a:lnTo>
                  <a:pt x="1028" y="29"/>
                </a:lnTo>
                <a:lnTo>
                  <a:pt x="1120" y="13"/>
                </a:lnTo>
                <a:lnTo>
                  <a:pt x="1214" y="4"/>
                </a:lnTo>
                <a:lnTo>
                  <a:pt x="131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grpSp>
        <p:nvGrpSpPr>
          <p:cNvPr id="62" name="Group 31"/>
          <p:cNvGrpSpPr>
            <a:grpSpLocks noChangeAspect="1"/>
          </p:cNvGrpSpPr>
          <p:nvPr/>
        </p:nvGrpSpPr>
        <p:grpSpPr bwMode="auto">
          <a:xfrm>
            <a:off x="7600105" y="3884909"/>
            <a:ext cx="945905" cy="934795"/>
            <a:chOff x="-545" y="1497"/>
            <a:chExt cx="596" cy="589"/>
          </a:xfrm>
          <a:solidFill>
            <a:schemeClr val="bg1"/>
          </a:solidFill>
        </p:grpSpPr>
        <p:sp>
          <p:nvSpPr>
            <p:cNvPr id="65" name="Freeform 33"/>
            <p:cNvSpPr>
              <a:spLocks noEditPoints="1"/>
            </p:cNvSpPr>
            <p:nvPr/>
          </p:nvSpPr>
          <p:spPr bwMode="auto">
            <a:xfrm>
              <a:off x="-545" y="1497"/>
              <a:ext cx="353" cy="353"/>
            </a:xfrm>
            <a:custGeom>
              <a:avLst/>
              <a:gdLst>
                <a:gd name="T0" fmla="*/ 928 w 2119"/>
                <a:gd name="T1" fmla="*/ 698 h 2118"/>
                <a:gd name="T2" fmla="*/ 781 w 2119"/>
                <a:gd name="T3" fmla="*/ 800 h 2118"/>
                <a:gd name="T4" fmla="*/ 697 w 2119"/>
                <a:gd name="T5" fmla="*/ 958 h 2118"/>
                <a:gd name="T6" fmla="*/ 697 w 2119"/>
                <a:gd name="T7" fmla="*/ 1143 h 2118"/>
                <a:gd name="T8" fmla="*/ 781 w 2119"/>
                <a:gd name="T9" fmla="*/ 1301 h 2118"/>
                <a:gd name="T10" fmla="*/ 928 w 2119"/>
                <a:gd name="T11" fmla="*/ 1403 h 2118"/>
                <a:gd name="T12" fmla="*/ 1112 w 2119"/>
                <a:gd name="T13" fmla="*/ 1426 h 2118"/>
                <a:gd name="T14" fmla="*/ 1280 w 2119"/>
                <a:gd name="T15" fmla="*/ 1361 h 2118"/>
                <a:gd name="T16" fmla="*/ 1398 w 2119"/>
                <a:gd name="T17" fmla="*/ 1229 h 2118"/>
                <a:gd name="T18" fmla="*/ 1442 w 2119"/>
                <a:gd name="T19" fmla="*/ 1051 h 2118"/>
                <a:gd name="T20" fmla="*/ 1398 w 2119"/>
                <a:gd name="T21" fmla="*/ 873 h 2118"/>
                <a:gd name="T22" fmla="*/ 1280 w 2119"/>
                <a:gd name="T23" fmla="*/ 740 h 2118"/>
                <a:gd name="T24" fmla="*/ 1112 w 2119"/>
                <a:gd name="T25" fmla="*/ 675 h 2118"/>
                <a:gd name="T26" fmla="*/ 1202 w 2119"/>
                <a:gd name="T27" fmla="*/ 4 h 2118"/>
                <a:gd name="T28" fmla="*/ 1269 w 2119"/>
                <a:gd name="T29" fmla="*/ 63 h 2118"/>
                <a:gd name="T30" fmla="*/ 1398 w 2119"/>
                <a:gd name="T31" fmla="*/ 255 h 2118"/>
                <a:gd name="T32" fmla="*/ 1620 w 2119"/>
                <a:gd name="T33" fmla="*/ 214 h 2118"/>
                <a:gd name="T34" fmla="*/ 1697 w 2119"/>
                <a:gd name="T35" fmla="*/ 210 h 2118"/>
                <a:gd name="T36" fmla="*/ 1907 w 2119"/>
                <a:gd name="T37" fmla="*/ 413 h 2118"/>
                <a:gd name="T38" fmla="*/ 1913 w 2119"/>
                <a:gd name="T39" fmla="*/ 502 h 2118"/>
                <a:gd name="T40" fmla="*/ 1877 w 2119"/>
                <a:gd name="T41" fmla="*/ 759 h 2118"/>
                <a:gd name="T42" fmla="*/ 2077 w 2119"/>
                <a:gd name="T43" fmla="*/ 860 h 2118"/>
                <a:gd name="T44" fmla="*/ 2119 w 2119"/>
                <a:gd name="T45" fmla="*/ 940 h 2118"/>
                <a:gd name="T46" fmla="*/ 2095 w 2119"/>
                <a:gd name="T47" fmla="*/ 1233 h 2118"/>
                <a:gd name="T48" fmla="*/ 1896 w 2119"/>
                <a:gd name="T49" fmla="*/ 1281 h 2118"/>
                <a:gd name="T50" fmla="*/ 1901 w 2119"/>
                <a:gd name="T51" fmla="*/ 1595 h 2118"/>
                <a:gd name="T52" fmla="*/ 1920 w 2119"/>
                <a:gd name="T53" fmla="*/ 1671 h 2118"/>
                <a:gd name="T54" fmla="*/ 1731 w 2119"/>
                <a:gd name="T55" fmla="*/ 1885 h 2118"/>
                <a:gd name="T56" fmla="*/ 1645 w 2119"/>
                <a:gd name="T57" fmla="*/ 1912 h 2118"/>
                <a:gd name="T58" fmla="*/ 1422 w 2119"/>
                <a:gd name="T59" fmla="*/ 1837 h 2118"/>
                <a:gd name="T60" fmla="*/ 1260 w 2119"/>
                <a:gd name="T61" fmla="*/ 2055 h 2118"/>
                <a:gd name="T62" fmla="*/ 1193 w 2119"/>
                <a:gd name="T63" fmla="*/ 2115 h 2118"/>
                <a:gd name="T64" fmla="*/ 895 w 2119"/>
                <a:gd name="T65" fmla="*/ 2106 h 2118"/>
                <a:gd name="T66" fmla="*/ 844 w 2119"/>
                <a:gd name="T67" fmla="*/ 2033 h 2118"/>
                <a:gd name="T68" fmla="*/ 634 w 2119"/>
                <a:gd name="T69" fmla="*/ 1800 h 2118"/>
                <a:gd name="T70" fmla="*/ 461 w 2119"/>
                <a:gd name="T71" fmla="*/ 1914 h 2118"/>
                <a:gd name="T72" fmla="*/ 388 w 2119"/>
                <a:gd name="T73" fmla="*/ 1885 h 2118"/>
                <a:gd name="T74" fmla="*/ 198 w 2119"/>
                <a:gd name="T75" fmla="*/ 1661 h 2118"/>
                <a:gd name="T76" fmla="*/ 312 w 2119"/>
                <a:gd name="T77" fmla="*/ 1476 h 2118"/>
                <a:gd name="T78" fmla="*/ 86 w 2119"/>
                <a:gd name="T79" fmla="*/ 1274 h 2118"/>
                <a:gd name="T80" fmla="*/ 11 w 2119"/>
                <a:gd name="T81" fmla="*/ 1223 h 2118"/>
                <a:gd name="T82" fmla="*/ 3 w 2119"/>
                <a:gd name="T83" fmla="*/ 925 h 2118"/>
                <a:gd name="T84" fmla="*/ 63 w 2119"/>
                <a:gd name="T85" fmla="*/ 858 h 2118"/>
                <a:gd name="T86" fmla="*/ 274 w 2119"/>
                <a:gd name="T87" fmla="*/ 700 h 2118"/>
                <a:gd name="T88" fmla="*/ 200 w 2119"/>
                <a:gd name="T89" fmla="*/ 487 h 2118"/>
                <a:gd name="T90" fmla="*/ 212 w 2119"/>
                <a:gd name="T91" fmla="*/ 411 h 2118"/>
                <a:gd name="T92" fmla="*/ 428 w 2119"/>
                <a:gd name="T93" fmla="*/ 208 h 2118"/>
                <a:gd name="T94" fmla="*/ 517 w 2119"/>
                <a:gd name="T95" fmla="*/ 226 h 2118"/>
                <a:gd name="T96" fmla="*/ 781 w 2119"/>
                <a:gd name="T97" fmla="*/ 234 h 2118"/>
                <a:gd name="T98" fmla="*/ 870 w 2119"/>
                <a:gd name="T99" fmla="*/ 43 h 2118"/>
                <a:gd name="T100" fmla="*/ 949 w 2119"/>
                <a:gd name="T101" fmla="*/ 0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19" h="2118">
                  <a:moveTo>
                    <a:pt x="1064" y="672"/>
                  </a:moveTo>
                  <a:lnTo>
                    <a:pt x="1016" y="675"/>
                  </a:lnTo>
                  <a:lnTo>
                    <a:pt x="971" y="684"/>
                  </a:lnTo>
                  <a:lnTo>
                    <a:pt x="928" y="698"/>
                  </a:lnTo>
                  <a:lnTo>
                    <a:pt x="886" y="716"/>
                  </a:lnTo>
                  <a:lnTo>
                    <a:pt x="848" y="740"/>
                  </a:lnTo>
                  <a:lnTo>
                    <a:pt x="813" y="768"/>
                  </a:lnTo>
                  <a:lnTo>
                    <a:pt x="781" y="800"/>
                  </a:lnTo>
                  <a:lnTo>
                    <a:pt x="753" y="834"/>
                  </a:lnTo>
                  <a:lnTo>
                    <a:pt x="730" y="873"/>
                  </a:lnTo>
                  <a:lnTo>
                    <a:pt x="711" y="915"/>
                  </a:lnTo>
                  <a:lnTo>
                    <a:pt x="697" y="958"/>
                  </a:lnTo>
                  <a:lnTo>
                    <a:pt x="688" y="1003"/>
                  </a:lnTo>
                  <a:lnTo>
                    <a:pt x="686" y="1051"/>
                  </a:lnTo>
                  <a:lnTo>
                    <a:pt x="688" y="1098"/>
                  </a:lnTo>
                  <a:lnTo>
                    <a:pt x="697" y="1143"/>
                  </a:lnTo>
                  <a:lnTo>
                    <a:pt x="711" y="1188"/>
                  </a:lnTo>
                  <a:lnTo>
                    <a:pt x="730" y="1229"/>
                  </a:lnTo>
                  <a:lnTo>
                    <a:pt x="753" y="1267"/>
                  </a:lnTo>
                  <a:lnTo>
                    <a:pt x="781" y="1301"/>
                  </a:lnTo>
                  <a:lnTo>
                    <a:pt x="813" y="1334"/>
                  </a:lnTo>
                  <a:lnTo>
                    <a:pt x="848" y="1361"/>
                  </a:lnTo>
                  <a:lnTo>
                    <a:pt x="886" y="1385"/>
                  </a:lnTo>
                  <a:lnTo>
                    <a:pt x="928" y="1403"/>
                  </a:lnTo>
                  <a:lnTo>
                    <a:pt x="971" y="1417"/>
                  </a:lnTo>
                  <a:lnTo>
                    <a:pt x="1016" y="1426"/>
                  </a:lnTo>
                  <a:lnTo>
                    <a:pt x="1064" y="1429"/>
                  </a:lnTo>
                  <a:lnTo>
                    <a:pt x="1112" y="1426"/>
                  </a:lnTo>
                  <a:lnTo>
                    <a:pt x="1157" y="1417"/>
                  </a:lnTo>
                  <a:lnTo>
                    <a:pt x="1201" y="1403"/>
                  </a:lnTo>
                  <a:lnTo>
                    <a:pt x="1242" y="1385"/>
                  </a:lnTo>
                  <a:lnTo>
                    <a:pt x="1280" y="1361"/>
                  </a:lnTo>
                  <a:lnTo>
                    <a:pt x="1316" y="1334"/>
                  </a:lnTo>
                  <a:lnTo>
                    <a:pt x="1347" y="1301"/>
                  </a:lnTo>
                  <a:lnTo>
                    <a:pt x="1375" y="1267"/>
                  </a:lnTo>
                  <a:lnTo>
                    <a:pt x="1398" y="1229"/>
                  </a:lnTo>
                  <a:lnTo>
                    <a:pt x="1417" y="1188"/>
                  </a:lnTo>
                  <a:lnTo>
                    <a:pt x="1431" y="1143"/>
                  </a:lnTo>
                  <a:lnTo>
                    <a:pt x="1440" y="1098"/>
                  </a:lnTo>
                  <a:lnTo>
                    <a:pt x="1442" y="1051"/>
                  </a:lnTo>
                  <a:lnTo>
                    <a:pt x="1440" y="1003"/>
                  </a:lnTo>
                  <a:lnTo>
                    <a:pt x="1431" y="958"/>
                  </a:lnTo>
                  <a:lnTo>
                    <a:pt x="1417" y="915"/>
                  </a:lnTo>
                  <a:lnTo>
                    <a:pt x="1398" y="873"/>
                  </a:lnTo>
                  <a:lnTo>
                    <a:pt x="1375" y="834"/>
                  </a:lnTo>
                  <a:lnTo>
                    <a:pt x="1347" y="800"/>
                  </a:lnTo>
                  <a:lnTo>
                    <a:pt x="1316" y="768"/>
                  </a:lnTo>
                  <a:lnTo>
                    <a:pt x="1280" y="740"/>
                  </a:lnTo>
                  <a:lnTo>
                    <a:pt x="1242" y="716"/>
                  </a:lnTo>
                  <a:lnTo>
                    <a:pt x="1201" y="698"/>
                  </a:lnTo>
                  <a:lnTo>
                    <a:pt x="1157" y="684"/>
                  </a:lnTo>
                  <a:lnTo>
                    <a:pt x="1112" y="675"/>
                  </a:lnTo>
                  <a:lnTo>
                    <a:pt x="1064" y="672"/>
                  </a:lnTo>
                  <a:close/>
                  <a:moveTo>
                    <a:pt x="949" y="0"/>
                  </a:moveTo>
                  <a:lnTo>
                    <a:pt x="1178" y="0"/>
                  </a:lnTo>
                  <a:lnTo>
                    <a:pt x="1202" y="4"/>
                  </a:lnTo>
                  <a:lnTo>
                    <a:pt x="1223" y="11"/>
                  </a:lnTo>
                  <a:lnTo>
                    <a:pt x="1243" y="25"/>
                  </a:lnTo>
                  <a:lnTo>
                    <a:pt x="1258" y="43"/>
                  </a:lnTo>
                  <a:lnTo>
                    <a:pt x="1269" y="63"/>
                  </a:lnTo>
                  <a:lnTo>
                    <a:pt x="1274" y="86"/>
                  </a:lnTo>
                  <a:lnTo>
                    <a:pt x="1290" y="218"/>
                  </a:lnTo>
                  <a:lnTo>
                    <a:pt x="1345" y="234"/>
                  </a:lnTo>
                  <a:lnTo>
                    <a:pt x="1398" y="255"/>
                  </a:lnTo>
                  <a:lnTo>
                    <a:pt x="1450" y="279"/>
                  </a:lnTo>
                  <a:lnTo>
                    <a:pt x="1501" y="306"/>
                  </a:lnTo>
                  <a:lnTo>
                    <a:pt x="1603" y="226"/>
                  </a:lnTo>
                  <a:lnTo>
                    <a:pt x="1620" y="214"/>
                  </a:lnTo>
                  <a:lnTo>
                    <a:pt x="1638" y="207"/>
                  </a:lnTo>
                  <a:lnTo>
                    <a:pt x="1658" y="204"/>
                  </a:lnTo>
                  <a:lnTo>
                    <a:pt x="1677" y="205"/>
                  </a:lnTo>
                  <a:lnTo>
                    <a:pt x="1697" y="210"/>
                  </a:lnTo>
                  <a:lnTo>
                    <a:pt x="1715" y="219"/>
                  </a:lnTo>
                  <a:lnTo>
                    <a:pt x="1731" y="232"/>
                  </a:lnTo>
                  <a:lnTo>
                    <a:pt x="1892" y="394"/>
                  </a:lnTo>
                  <a:lnTo>
                    <a:pt x="1907" y="413"/>
                  </a:lnTo>
                  <a:lnTo>
                    <a:pt x="1917" y="435"/>
                  </a:lnTo>
                  <a:lnTo>
                    <a:pt x="1920" y="457"/>
                  </a:lnTo>
                  <a:lnTo>
                    <a:pt x="1919" y="480"/>
                  </a:lnTo>
                  <a:lnTo>
                    <a:pt x="1913" y="502"/>
                  </a:lnTo>
                  <a:lnTo>
                    <a:pt x="1900" y="522"/>
                  </a:lnTo>
                  <a:lnTo>
                    <a:pt x="1817" y="628"/>
                  </a:lnTo>
                  <a:lnTo>
                    <a:pt x="1850" y="691"/>
                  </a:lnTo>
                  <a:lnTo>
                    <a:pt x="1877" y="759"/>
                  </a:lnTo>
                  <a:lnTo>
                    <a:pt x="1899" y="828"/>
                  </a:lnTo>
                  <a:lnTo>
                    <a:pt x="2033" y="843"/>
                  </a:lnTo>
                  <a:lnTo>
                    <a:pt x="2057" y="849"/>
                  </a:lnTo>
                  <a:lnTo>
                    <a:pt x="2077" y="860"/>
                  </a:lnTo>
                  <a:lnTo>
                    <a:pt x="2095" y="876"/>
                  </a:lnTo>
                  <a:lnTo>
                    <a:pt x="2108" y="894"/>
                  </a:lnTo>
                  <a:lnTo>
                    <a:pt x="2116" y="916"/>
                  </a:lnTo>
                  <a:lnTo>
                    <a:pt x="2119" y="940"/>
                  </a:lnTo>
                  <a:lnTo>
                    <a:pt x="2119" y="1168"/>
                  </a:lnTo>
                  <a:lnTo>
                    <a:pt x="2116" y="1192"/>
                  </a:lnTo>
                  <a:lnTo>
                    <a:pt x="2108" y="1214"/>
                  </a:lnTo>
                  <a:lnTo>
                    <a:pt x="2095" y="1233"/>
                  </a:lnTo>
                  <a:lnTo>
                    <a:pt x="2077" y="1248"/>
                  </a:lnTo>
                  <a:lnTo>
                    <a:pt x="2057" y="1259"/>
                  </a:lnTo>
                  <a:lnTo>
                    <a:pt x="2033" y="1265"/>
                  </a:lnTo>
                  <a:lnTo>
                    <a:pt x="1896" y="1281"/>
                  </a:lnTo>
                  <a:lnTo>
                    <a:pt x="1874" y="1350"/>
                  </a:lnTo>
                  <a:lnTo>
                    <a:pt x="1845" y="1417"/>
                  </a:lnTo>
                  <a:lnTo>
                    <a:pt x="1812" y="1482"/>
                  </a:lnTo>
                  <a:lnTo>
                    <a:pt x="1901" y="1595"/>
                  </a:lnTo>
                  <a:lnTo>
                    <a:pt x="1912" y="1612"/>
                  </a:lnTo>
                  <a:lnTo>
                    <a:pt x="1918" y="1632"/>
                  </a:lnTo>
                  <a:lnTo>
                    <a:pt x="1921" y="1651"/>
                  </a:lnTo>
                  <a:lnTo>
                    <a:pt x="1920" y="1671"/>
                  </a:lnTo>
                  <a:lnTo>
                    <a:pt x="1915" y="1690"/>
                  </a:lnTo>
                  <a:lnTo>
                    <a:pt x="1906" y="1708"/>
                  </a:lnTo>
                  <a:lnTo>
                    <a:pt x="1893" y="1724"/>
                  </a:lnTo>
                  <a:lnTo>
                    <a:pt x="1731" y="1885"/>
                  </a:lnTo>
                  <a:lnTo>
                    <a:pt x="1712" y="1901"/>
                  </a:lnTo>
                  <a:lnTo>
                    <a:pt x="1690" y="1910"/>
                  </a:lnTo>
                  <a:lnTo>
                    <a:pt x="1668" y="1914"/>
                  </a:lnTo>
                  <a:lnTo>
                    <a:pt x="1645" y="1912"/>
                  </a:lnTo>
                  <a:lnTo>
                    <a:pt x="1623" y="1906"/>
                  </a:lnTo>
                  <a:lnTo>
                    <a:pt x="1603" y="1893"/>
                  </a:lnTo>
                  <a:lnTo>
                    <a:pt x="1488" y="1803"/>
                  </a:lnTo>
                  <a:lnTo>
                    <a:pt x="1422" y="1837"/>
                  </a:lnTo>
                  <a:lnTo>
                    <a:pt x="1353" y="1865"/>
                  </a:lnTo>
                  <a:lnTo>
                    <a:pt x="1282" y="1886"/>
                  </a:lnTo>
                  <a:lnTo>
                    <a:pt x="1266" y="2033"/>
                  </a:lnTo>
                  <a:lnTo>
                    <a:pt x="1260" y="2055"/>
                  </a:lnTo>
                  <a:lnTo>
                    <a:pt x="1249" y="2076"/>
                  </a:lnTo>
                  <a:lnTo>
                    <a:pt x="1233" y="2093"/>
                  </a:lnTo>
                  <a:lnTo>
                    <a:pt x="1215" y="2106"/>
                  </a:lnTo>
                  <a:lnTo>
                    <a:pt x="1193" y="2115"/>
                  </a:lnTo>
                  <a:lnTo>
                    <a:pt x="1169" y="2118"/>
                  </a:lnTo>
                  <a:lnTo>
                    <a:pt x="941" y="2118"/>
                  </a:lnTo>
                  <a:lnTo>
                    <a:pt x="917" y="2115"/>
                  </a:lnTo>
                  <a:lnTo>
                    <a:pt x="895" y="2106"/>
                  </a:lnTo>
                  <a:lnTo>
                    <a:pt x="876" y="2093"/>
                  </a:lnTo>
                  <a:lnTo>
                    <a:pt x="860" y="2076"/>
                  </a:lnTo>
                  <a:lnTo>
                    <a:pt x="850" y="2055"/>
                  </a:lnTo>
                  <a:lnTo>
                    <a:pt x="844" y="2033"/>
                  </a:lnTo>
                  <a:lnTo>
                    <a:pt x="827" y="1881"/>
                  </a:lnTo>
                  <a:lnTo>
                    <a:pt x="761" y="1859"/>
                  </a:lnTo>
                  <a:lnTo>
                    <a:pt x="696" y="1832"/>
                  </a:lnTo>
                  <a:lnTo>
                    <a:pt x="634" y="1800"/>
                  </a:lnTo>
                  <a:lnTo>
                    <a:pt x="517" y="1893"/>
                  </a:lnTo>
                  <a:lnTo>
                    <a:pt x="500" y="1904"/>
                  </a:lnTo>
                  <a:lnTo>
                    <a:pt x="480" y="1910"/>
                  </a:lnTo>
                  <a:lnTo>
                    <a:pt x="461" y="1914"/>
                  </a:lnTo>
                  <a:lnTo>
                    <a:pt x="441" y="1912"/>
                  </a:lnTo>
                  <a:lnTo>
                    <a:pt x="422" y="1907"/>
                  </a:lnTo>
                  <a:lnTo>
                    <a:pt x="404" y="1898"/>
                  </a:lnTo>
                  <a:lnTo>
                    <a:pt x="388" y="1885"/>
                  </a:lnTo>
                  <a:lnTo>
                    <a:pt x="225" y="1724"/>
                  </a:lnTo>
                  <a:lnTo>
                    <a:pt x="211" y="1704"/>
                  </a:lnTo>
                  <a:lnTo>
                    <a:pt x="202" y="1684"/>
                  </a:lnTo>
                  <a:lnTo>
                    <a:pt x="198" y="1661"/>
                  </a:lnTo>
                  <a:lnTo>
                    <a:pt x="199" y="1637"/>
                  </a:lnTo>
                  <a:lnTo>
                    <a:pt x="206" y="1616"/>
                  </a:lnTo>
                  <a:lnTo>
                    <a:pt x="219" y="1595"/>
                  </a:lnTo>
                  <a:lnTo>
                    <a:pt x="312" y="1476"/>
                  </a:lnTo>
                  <a:lnTo>
                    <a:pt x="282" y="1417"/>
                  </a:lnTo>
                  <a:lnTo>
                    <a:pt x="256" y="1356"/>
                  </a:lnTo>
                  <a:lnTo>
                    <a:pt x="235" y="1292"/>
                  </a:lnTo>
                  <a:lnTo>
                    <a:pt x="86" y="1274"/>
                  </a:lnTo>
                  <a:lnTo>
                    <a:pt x="63" y="1269"/>
                  </a:lnTo>
                  <a:lnTo>
                    <a:pt x="42" y="1258"/>
                  </a:lnTo>
                  <a:lnTo>
                    <a:pt x="25" y="1243"/>
                  </a:lnTo>
                  <a:lnTo>
                    <a:pt x="11" y="1223"/>
                  </a:lnTo>
                  <a:lnTo>
                    <a:pt x="3" y="1202"/>
                  </a:lnTo>
                  <a:lnTo>
                    <a:pt x="0" y="1178"/>
                  </a:lnTo>
                  <a:lnTo>
                    <a:pt x="0" y="949"/>
                  </a:lnTo>
                  <a:lnTo>
                    <a:pt x="3" y="925"/>
                  </a:lnTo>
                  <a:lnTo>
                    <a:pt x="11" y="904"/>
                  </a:lnTo>
                  <a:lnTo>
                    <a:pt x="25" y="884"/>
                  </a:lnTo>
                  <a:lnTo>
                    <a:pt x="42" y="869"/>
                  </a:lnTo>
                  <a:lnTo>
                    <a:pt x="63" y="858"/>
                  </a:lnTo>
                  <a:lnTo>
                    <a:pt x="86" y="853"/>
                  </a:lnTo>
                  <a:lnTo>
                    <a:pt x="226" y="837"/>
                  </a:lnTo>
                  <a:lnTo>
                    <a:pt x="248" y="767"/>
                  </a:lnTo>
                  <a:lnTo>
                    <a:pt x="274" y="700"/>
                  </a:lnTo>
                  <a:lnTo>
                    <a:pt x="307" y="635"/>
                  </a:lnTo>
                  <a:lnTo>
                    <a:pt x="219" y="524"/>
                  </a:lnTo>
                  <a:lnTo>
                    <a:pt x="207" y="506"/>
                  </a:lnTo>
                  <a:lnTo>
                    <a:pt x="200" y="487"/>
                  </a:lnTo>
                  <a:lnTo>
                    <a:pt x="197" y="467"/>
                  </a:lnTo>
                  <a:lnTo>
                    <a:pt x="198" y="448"/>
                  </a:lnTo>
                  <a:lnTo>
                    <a:pt x="204" y="428"/>
                  </a:lnTo>
                  <a:lnTo>
                    <a:pt x="212" y="411"/>
                  </a:lnTo>
                  <a:lnTo>
                    <a:pt x="225" y="395"/>
                  </a:lnTo>
                  <a:lnTo>
                    <a:pt x="388" y="232"/>
                  </a:lnTo>
                  <a:lnTo>
                    <a:pt x="406" y="218"/>
                  </a:lnTo>
                  <a:lnTo>
                    <a:pt x="428" y="208"/>
                  </a:lnTo>
                  <a:lnTo>
                    <a:pt x="451" y="205"/>
                  </a:lnTo>
                  <a:lnTo>
                    <a:pt x="474" y="206"/>
                  </a:lnTo>
                  <a:lnTo>
                    <a:pt x="496" y="213"/>
                  </a:lnTo>
                  <a:lnTo>
                    <a:pt x="517" y="226"/>
                  </a:lnTo>
                  <a:lnTo>
                    <a:pt x="622" y="309"/>
                  </a:lnTo>
                  <a:lnTo>
                    <a:pt x="674" y="281"/>
                  </a:lnTo>
                  <a:lnTo>
                    <a:pt x="727" y="256"/>
                  </a:lnTo>
                  <a:lnTo>
                    <a:pt x="781" y="234"/>
                  </a:lnTo>
                  <a:lnTo>
                    <a:pt x="838" y="218"/>
                  </a:lnTo>
                  <a:lnTo>
                    <a:pt x="853" y="86"/>
                  </a:lnTo>
                  <a:lnTo>
                    <a:pt x="859" y="63"/>
                  </a:lnTo>
                  <a:lnTo>
                    <a:pt x="870" y="43"/>
                  </a:lnTo>
                  <a:lnTo>
                    <a:pt x="885" y="25"/>
                  </a:lnTo>
                  <a:lnTo>
                    <a:pt x="904" y="11"/>
                  </a:lnTo>
                  <a:lnTo>
                    <a:pt x="925" y="4"/>
                  </a:lnTo>
                  <a:lnTo>
                    <a:pt x="9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6" name="Freeform 34"/>
            <p:cNvSpPr>
              <a:spLocks noEditPoints="1"/>
            </p:cNvSpPr>
            <p:nvPr/>
          </p:nvSpPr>
          <p:spPr bwMode="auto">
            <a:xfrm>
              <a:off x="-239" y="1677"/>
              <a:ext cx="290" cy="291"/>
            </a:xfrm>
            <a:custGeom>
              <a:avLst/>
              <a:gdLst>
                <a:gd name="T0" fmla="*/ 767 w 1741"/>
                <a:gd name="T1" fmla="*/ 573 h 1743"/>
                <a:gd name="T2" fmla="*/ 637 w 1741"/>
                <a:gd name="T3" fmla="*/ 664 h 1743"/>
                <a:gd name="T4" fmla="*/ 568 w 1741"/>
                <a:gd name="T5" fmla="*/ 807 h 1743"/>
                <a:gd name="T6" fmla="*/ 583 w 1741"/>
                <a:gd name="T7" fmla="*/ 972 h 1743"/>
                <a:gd name="T8" fmla="*/ 674 w 1741"/>
                <a:gd name="T9" fmla="*/ 1101 h 1743"/>
                <a:gd name="T10" fmla="*/ 817 w 1741"/>
                <a:gd name="T11" fmla="*/ 1169 h 1743"/>
                <a:gd name="T12" fmla="*/ 980 w 1741"/>
                <a:gd name="T13" fmla="*/ 1155 h 1743"/>
                <a:gd name="T14" fmla="*/ 1110 w 1741"/>
                <a:gd name="T15" fmla="*/ 1064 h 1743"/>
                <a:gd name="T16" fmla="*/ 1179 w 1741"/>
                <a:gd name="T17" fmla="*/ 921 h 1743"/>
                <a:gd name="T18" fmla="*/ 1164 w 1741"/>
                <a:gd name="T19" fmla="*/ 757 h 1743"/>
                <a:gd name="T20" fmla="*/ 1073 w 1741"/>
                <a:gd name="T21" fmla="*/ 627 h 1743"/>
                <a:gd name="T22" fmla="*/ 930 w 1741"/>
                <a:gd name="T23" fmla="*/ 560 h 1743"/>
                <a:gd name="T24" fmla="*/ 926 w 1741"/>
                <a:gd name="T25" fmla="*/ 7 h 1743"/>
                <a:gd name="T26" fmla="*/ 982 w 1741"/>
                <a:gd name="T27" fmla="*/ 77 h 1743"/>
                <a:gd name="T28" fmla="*/ 1179 w 1741"/>
                <a:gd name="T29" fmla="*/ 226 h 1743"/>
                <a:gd name="T30" fmla="*/ 1309 w 1741"/>
                <a:gd name="T31" fmla="*/ 137 h 1743"/>
                <a:gd name="T32" fmla="*/ 1494 w 1741"/>
                <a:gd name="T33" fmla="*/ 262 h 1743"/>
                <a:gd name="T34" fmla="*/ 1527 w 1741"/>
                <a:gd name="T35" fmla="*/ 331 h 1743"/>
                <a:gd name="T36" fmla="*/ 1458 w 1741"/>
                <a:gd name="T37" fmla="*/ 468 h 1743"/>
                <a:gd name="T38" fmla="*/ 1635 w 1741"/>
                <a:gd name="T39" fmla="*/ 628 h 1743"/>
                <a:gd name="T40" fmla="*/ 1712 w 1741"/>
                <a:gd name="T41" fmla="*/ 673 h 1743"/>
                <a:gd name="T42" fmla="*/ 1740 w 1741"/>
                <a:gd name="T43" fmla="*/ 898 h 1743"/>
                <a:gd name="T44" fmla="*/ 1687 w 1741"/>
                <a:gd name="T45" fmla="*/ 968 h 1743"/>
                <a:gd name="T46" fmla="*/ 1536 w 1741"/>
                <a:gd name="T47" fmla="*/ 1111 h 1743"/>
                <a:gd name="T48" fmla="*/ 1605 w 1741"/>
                <a:gd name="T49" fmla="*/ 1282 h 1743"/>
                <a:gd name="T50" fmla="*/ 1586 w 1741"/>
                <a:gd name="T51" fmla="*/ 1368 h 1743"/>
                <a:gd name="T52" fmla="*/ 1434 w 1741"/>
                <a:gd name="T53" fmla="*/ 1520 h 1743"/>
                <a:gd name="T54" fmla="*/ 1358 w 1741"/>
                <a:gd name="T55" fmla="*/ 1507 h 1743"/>
                <a:gd name="T56" fmla="*/ 1109 w 1741"/>
                <a:gd name="T57" fmla="*/ 1532 h 1743"/>
                <a:gd name="T58" fmla="*/ 1079 w 1741"/>
                <a:gd name="T59" fmla="*/ 1700 h 1743"/>
                <a:gd name="T60" fmla="*/ 860 w 1741"/>
                <a:gd name="T61" fmla="*/ 1743 h 1743"/>
                <a:gd name="T62" fmla="*/ 778 w 1741"/>
                <a:gd name="T63" fmla="*/ 1708 h 1743"/>
                <a:gd name="T64" fmla="*/ 681 w 1741"/>
                <a:gd name="T65" fmla="*/ 1545 h 1743"/>
                <a:gd name="T66" fmla="*/ 476 w 1741"/>
                <a:gd name="T67" fmla="*/ 1594 h 1743"/>
                <a:gd name="T68" fmla="*/ 387 w 1741"/>
                <a:gd name="T69" fmla="*/ 1596 h 1743"/>
                <a:gd name="T70" fmla="*/ 223 w 1741"/>
                <a:gd name="T71" fmla="*/ 1449 h 1743"/>
                <a:gd name="T72" fmla="*/ 219 w 1741"/>
                <a:gd name="T73" fmla="*/ 1373 h 1743"/>
                <a:gd name="T74" fmla="*/ 235 w 1741"/>
                <a:gd name="T75" fmla="*/ 1169 h 1743"/>
                <a:gd name="T76" fmla="*/ 60 w 1741"/>
                <a:gd name="T77" fmla="*/ 1102 h 1743"/>
                <a:gd name="T78" fmla="*/ 13 w 1741"/>
                <a:gd name="T79" fmla="*/ 1027 h 1743"/>
                <a:gd name="T80" fmla="*/ 18 w 1741"/>
                <a:gd name="T81" fmla="*/ 804 h 1743"/>
                <a:gd name="T82" fmla="*/ 175 w 1741"/>
                <a:gd name="T83" fmla="*/ 747 h 1743"/>
                <a:gd name="T84" fmla="*/ 157 w 1741"/>
                <a:gd name="T85" fmla="*/ 503 h 1743"/>
                <a:gd name="T86" fmla="*/ 133 w 1741"/>
                <a:gd name="T87" fmla="*/ 417 h 1743"/>
                <a:gd name="T88" fmla="*/ 270 w 1741"/>
                <a:gd name="T89" fmla="*/ 239 h 1743"/>
                <a:gd name="T90" fmla="*/ 344 w 1741"/>
                <a:gd name="T91" fmla="*/ 221 h 1743"/>
                <a:gd name="T92" fmla="*/ 515 w 1741"/>
                <a:gd name="T93" fmla="*/ 253 h 1743"/>
                <a:gd name="T94" fmla="*/ 638 w 1741"/>
                <a:gd name="T95" fmla="*/ 82 h 1743"/>
                <a:gd name="T96" fmla="*/ 700 w 1741"/>
                <a:gd name="T97" fmla="*/ 18 h 1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41" h="1743">
                  <a:moveTo>
                    <a:pt x="889" y="555"/>
                  </a:moveTo>
                  <a:lnTo>
                    <a:pt x="847" y="556"/>
                  </a:lnTo>
                  <a:lnTo>
                    <a:pt x="806" y="562"/>
                  </a:lnTo>
                  <a:lnTo>
                    <a:pt x="767" y="573"/>
                  </a:lnTo>
                  <a:lnTo>
                    <a:pt x="729" y="590"/>
                  </a:lnTo>
                  <a:lnTo>
                    <a:pt x="695" y="611"/>
                  </a:lnTo>
                  <a:lnTo>
                    <a:pt x="664" y="636"/>
                  </a:lnTo>
                  <a:lnTo>
                    <a:pt x="637" y="664"/>
                  </a:lnTo>
                  <a:lnTo>
                    <a:pt x="613" y="696"/>
                  </a:lnTo>
                  <a:lnTo>
                    <a:pt x="593" y="731"/>
                  </a:lnTo>
                  <a:lnTo>
                    <a:pt x="579" y="768"/>
                  </a:lnTo>
                  <a:lnTo>
                    <a:pt x="568" y="807"/>
                  </a:lnTo>
                  <a:lnTo>
                    <a:pt x="564" y="848"/>
                  </a:lnTo>
                  <a:lnTo>
                    <a:pt x="565" y="890"/>
                  </a:lnTo>
                  <a:lnTo>
                    <a:pt x="571" y="932"/>
                  </a:lnTo>
                  <a:lnTo>
                    <a:pt x="583" y="972"/>
                  </a:lnTo>
                  <a:lnTo>
                    <a:pt x="599" y="1008"/>
                  </a:lnTo>
                  <a:lnTo>
                    <a:pt x="620" y="1042"/>
                  </a:lnTo>
                  <a:lnTo>
                    <a:pt x="645" y="1073"/>
                  </a:lnTo>
                  <a:lnTo>
                    <a:pt x="674" y="1101"/>
                  </a:lnTo>
                  <a:lnTo>
                    <a:pt x="705" y="1124"/>
                  </a:lnTo>
                  <a:lnTo>
                    <a:pt x="740" y="1144"/>
                  </a:lnTo>
                  <a:lnTo>
                    <a:pt x="778" y="1159"/>
                  </a:lnTo>
                  <a:lnTo>
                    <a:pt x="817" y="1169"/>
                  </a:lnTo>
                  <a:lnTo>
                    <a:pt x="858" y="1173"/>
                  </a:lnTo>
                  <a:lnTo>
                    <a:pt x="900" y="1173"/>
                  </a:lnTo>
                  <a:lnTo>
                    <a:pt x="941" y="1167"/>
                  </a:lnTo>
                  <a:lnTo>
                    <a:pt x="980" y="1155"/>
                  </a:lnTo>
                  <a:lnTo>
                    <a:pt x="1017" y="1138"/>
                  </a:lnTo>
                  <a:lnTo>
                    <a:pt x="1052" y="1118"/>
                  </a:lnTo>
                  <a:lnTo>
                    <a:pt x="1083" y="1093"/>
                  </a:lnTo>
                  <a:lnTo>
                    <a:pt x="1110" y="1064"/>
                  </a:lnTo>
                  <a:lnTo>
                    <a:pt x="1134" y="1032"/>
                  </a:lnTo>
                  <a:lnTo>
                    <a:pt x="1154" y="998"/>
                  </a:lnTo>
                  <a:lnTo>
                    <a:pt x="1168" y="961"/>
                  </a:lnTo>
                  <a:lnTo>
                    <a:pt x="1179" y="921"/>
                  </a:lnTo>
                  <a:lnTo>
                    <a:pt x="1183" y="881"/>
                  </a:lnTo>
                  <a:lnTo>
                    <a:pt x="1182" y="838"/>
                  </a:lnTo>
                  <a:lnTo>
                    <a:pt x="1175" y="796"/>
                  </a:lnTo>
                  <a:lnTo>
                    <a:pt x="1164" y="757"/>
                  </a:lnTo>
                  <a:lnTo>
                    <a:pt x="1148" y="720"/>
                  </a:lnTo>
                  <a:lnTo>
                    <a:pt x="1126" y="686"/>
                  </a:lnTo>
                  <a:lnTo>
                    <a:pt x="1102" y="655"/>
                  </a:lnTo>
                  <a:lnTo>
                    <a:pt x="1073" y="627"/>
                  </a:lnTo>
                  <a:lnTo>
                    <a:pt x="1041" y="604"/>
                  </a:lnTo>
                  <a:lnTo>
                    <a:pt x="1006" y="585"/>
                  </a:lnTo>
                  <a:lnTo>
                    <a:pt x="969" y="570"/>
                  </a:lnTo>
                  <a:lnTo>
                    <a:pt x="930" y="560"/>
                  </a:lnTo>
                  <a:lnTo>
                    <a:pt x="889" y="555"/>
                  </a:lnTo>
                  <a:close/>
                  <a:moveTo>
                    <a:pt x="879" y="0"/>
                  </a:moveTo>
                  <a:lnTo>
                    <a:pt x="903" y="1"/>
                  </a:lnTo>
                  <a:lnTo>
                    <a:pt x="926" y="7"/>
                  </a:lnTo>
                  <a:lnTo>
                    <a:pt x="946" y="18"/>
                  </a:lnTo>
                  <a:lnTo>
                    <a:pt x="962" y="34"/>
                  </a:lnTo>
                  <a:lnTo>
                    <a:pt x="975" y="54"/>
                  </a:lnTo>
                  <a:lnTo>
                    <a:pt x="982" y="77"/>
                  </a:lnTo>
                  <a:lnTo>
                    <a:pt x="1001" y="169"/>
                  </a:lnTo>
                  <a:lnTo>
                    <a:pt x="1061" y="182"/>
                  </a:lnTo>
                  <a:lnTo>
                    <a:pt x="1121" y="201"/>
                  </a:lnTo>
                  <a:lnTo>
                    <a:pt x="1179" y="226"/>
                  </a:lnTo>
                  <a:lnTo>
                    <a:pt x="1246" y="163"/>
                  </a:lnTo>
                  <a:lnTo>
                    <a:pt x="1264" y="149"/>
                  </a:lnTo>
                  <a:lnTo>
                    <a:pt x="1286" y="141"/>
                  </a:lnTo>
                  <a:lnTo>
                    <a:pt x="1309" y="137"/>
                  </a:lnTo>
                  <a:lnTo>
                    <a:pt x="1331" y="140"/>
                  </a:lnTo>
                  <a:lnTo>
                    <a:pt x="1353" y="147"/>
                  </a:lnTo>
                  <a:lnTo>
                    <a:pt x="1372" y="160"/>
                  </a:lnTo>
                  <a:lnTo>
                    <a:pt x="1494" y="262"/>
                  </a:lnTo>
                  <a:lnTo>
                    <a:pt x="1508" y="277"/>
                  </a:lnTo>
                  <a:lnTo>
                    <a:pt x="1518" y="293"/>
                  </a:lnTo>
                  <a:lnTo>
                    <a:pt x="1524" y="312"/>
                  </a:lnTo>
                  <a:lnTo>
                    <a:pt x="1527" y="331"/>
                  </a:lnTo>
                  <a:lnTo>
                    <a:pt x="1526" y="351"/>
                  </a:lnTo>
                  <a:lnTo>
                    <a:pt x="1521" y="370"/>
                  </a:lnTo>
                  <a:lnTo>
                    <a:pt x="1511" y="389"/>
                  </a:lnTo>
                  <a:lnTo>
                    <a:pt x="1458" y="468"/>
                  </a:lnTo>
                  <a:lnTo>
                    <a:pt x="1490" y="518"/>
                  </a:lnTo>
                  <a:lnTo>
                    <a:pt x="1517" y="571"/>
                  </a:lnTo>
                  <a:lnTo>
                    <a:pt x="1538" y="625"/>
                  </a:lnTo>
                  <a:lnTo>
                    <a:pt x="1635" y="628"/>
                  </a:lnTo>
                  <a:lnTo>
                    <a:pt x="1659" y="633"/>
                  </a:lnTo>
                  <a:lnTo>
                    <a:pt x="1679" y="641"/>
                  </a:lnTo>
                  <a:lnTo>
                    <a:pt x="1698" y="655"/>
                  </a:lnTo>
                  <a:lnTo>
                    <a:pt x="1712" y="673"/>
                  </a:lnTo>
                  <a:lnTo>
                    <a:pt x="1722" y="693"/>
                  </a:lnTo>
                  <a:lnTo>
                    <a:pt x="1727" y="716"/>
                  </a:lnTo>
                  <a:lnTo>
                    <a:pt x="1741" y="874"/>
                  </a:lnTo>
                  <a:lnTo>
                    <a:pt x="1740" y="898"/>
                  </a:lnTo>
                  <a:lnTo>
                    <a:pt x="1733" y="920"/>
                  </a:lnTo>
                  <a:lnTo>
                    <a:pt x="1721" y="939"/>
                  </a:lnTo>
                  <a:lnTo>
                    <a:pt x="1705" y="955"/>
                  </a:lnTo>
                  <a:lnTo>
                    <a:pt x="1687" y="968"/>
                  </a:lnTo>
                  <a:lnTo>
                    <a:pt x="1664" y="976"/>
                  </a:lnTo>
                  <a:lnTo>
                    <a:pt x="1568" y="995"/>
                  </a:lnTo>
                  <a:lnTo>
                    <a:pt x="1555" y="1054"/>
                  </a:lnTo>
                  <a:lnTo>
                    <a:pt x="1536" y="1111"/>
                  </a:lnTo>
                  <a:lnTo>
                    <a:pt x="1512" y="1167"/>
                  </a:lnTo>
                  <a:lnTo>
                    <a:pt x="1583" y="1240"/>
                  </a:lnTo>
                  <a:lnTo>
                    <a:pt x="1597" y="1260"/>
                  </a:lnTo>
                  <a:lnTo>
                    <a:pt x="1605" y="1282"/>
                  </a:lnTo>
                  <a:lnTo>
                    <a:pt x="1609" y="1303"/>
                  </a:lnTo>
                  <a:lnTo>
                    <a:pt x="1607" y="1326"/>
                  </a:lnTo>
                  <a:lnTo>
                    <a:pt x="1599" y="1348"/>
                  </a:lnTo>
                  <a:lnTo>
                    <a:pt x="1586" y="1368"/>
                  </a:lnTo>
                  <a:lnTo>
                    <a:pt x="1484" y="1488"/>
                  </a:lnTo>
                  <a:lnTo>
                    <a:pt x="1470" y="1503"/>
                  </a:lnTo>
                  <a:lnTo>
                    <a:pt x="1453" y="1513"/>
                  </a:lnTo>
                  <a:lnTo>
                    <a:pt x="1434" y="1520"/>
                  </a:lnTo>
                  <a:lnTo>
                    <a:pt x="1415" y="1523"/>
                  </a:lnTo>
                  <a:lnTo>
                    <a:pt x="1395" y="1522"/>
                  </a:lnTo>
                  <a:lnTo>
                    <a:pt x="1376" y="1517"/>
                  </a:lnTo>
                  <a:lnTo>
                    <a:pt x="1358" y="1507"/>
                  </a:lnTo>
                  <a:lnTo>
                    <a:pt x="1271" y="1449"/>
                  </a:lnTo>
                  <a:lnTo>
                    <a:pt x="1220" y="1481"/>
                  </a:lnTo>
                  <a:lnTo>
                    <a:pt x="1166" y="1509"/>
                  </a:lnTo>
                  <a:lnTo>
                    <a:pt x="1109" y="1532"/>
                  </a:lnTo>
                  <a:lnTo>
                    <a:pt x="1106" y="1637"/>
                  </a:lnTo>
                  <a:lnTo>
                    <a:pt x="1102" y="1661"/>
                  </a:lnTo>
                  <a:lnTo>
                    <a:pt x="1093" y="1682"/>
                  </a:lnTo>
                  <a:lnTo>
                    <a:pt x="1079" y="1700"/>
                  </a:lnTo>
                  <a:lnTo>
                    <a:pt x="1061" y="1715"/>
                  </a:lnTo>
                  <a:lnTo>
                    <a:pt x="1041" y="1725"/>
                  </a:lnTo>
                  <a:lnTo>
                    <a:pt x="1018" y="1730"/>
                  </a:lnTo>
                  <a:lnTo>
                    <a:pt x="860" y="1743"/>
                  </a:lnTo>
                  <a:lnTo>
                    <a:pt x="836" y="1742"/>
                  </a:lnTo>
                  <a:lnTo>
                    <a:pt x="814" y="1735"/>
                  </a:lnTo>
                  <a:lnTo>
                    <a:pt x="795" y="1724"/>
                  </a:lnTo>
                  <a:lnTo>
                    <a:pt x="778" y="1708"/>
                  </a:lnTo>
                  <a:lnTo>
                    <a:pt x="766" y="1689"/>
                  </a:lnTo>
                  <a:lnTo>
                    <a:pt x="758" y="1666"/>
                  </a:lnTo>
                  <a:lnTo>
                    <a:pt x="736" y="1558"/>
                  </a:lnTo>
                  <a:lnTo>
                    <a:pt x="681" y="1545"/>
                  </a:lnTo>
                  <a:lnTo>
                    <a:pt x="627" y="1527"/>
                  </a:lnTo>
                  <a:lnTo>
                    <a:pt x="574" y="1506"/>
                  </a:lnTo>
                  <a:lnTo>
                    <a:pt x="495" y="1579"/>
                  </a:lnTo>
                  <a:lnTo>
                    <a:pt x="476" y="1594"/>
                  </a:lnTo>
                  <a:lnTo>
                    <a:pt x="455" y="1602"/>
                  </a:lnTo>
                  <a:lnTo>
                    <a:pt x="432" y="1605"/>
                  </a:lnTo>
                  <a:lnTo>
                    <a:pt x="409" y="1603"/>
                  </a:lnTo>
                  <a:lnTo>
                    <a:pt x="387" y="1596"/>
                  </a:lnTo>
                  <a:lnTo>
                    <a:pt x="368" y="1583"/>
                  </a:lnTo>
                  <a:lnTo>
                    <a:pt x="247" y="1481"/>
                  </a:lnTo>
                  <a:lnTo>
                    <a:pt x="232" y="1466"/>
                  </a:lnTo>
                  <a:lnTo>
                    <a:pt x="223" y="1449"/>
                  </a:lnTo>
                  <a:lnTo>
                    <a:pt x="215" y="1431"/>
                  </a:lnTo>
                  <a:lnTo>
                    <a:pt x="213" y="1412"/>
                  </a:lnTo>
                  <a:lnTo>
                    <a:pt x="214" y="1392"/>
                  </a:lnTo>
                  <a:lnTo>
                    <a:pt x="219" y="1373"/>
                  </a:lnTo>
                  <a:lnTo>
                    <a:pt x="229" y="1354"/>
                  </a:lnTo>
                  <a:lnTo>
                    <a:pt x="289" y="1264"/>
                  </a:lnTo>
                  <a:lnTo>
                    <a:pt x="260" y="1218"/>
                  </a:lnTo>
                  <a:lnTo>
                    <a:pt x="235" y="1169"/>
                  </a:lnTo>
                  <a:lnTo>
                    <a:pt x="213" y="1118"/>
                  </a:lnTo>
                  <a:lnTo>
                    <a:pt x="105" y="1115"/>
                  </a:lnTo>
                  <a:lnTo>
                    <a:pt x="82" y="1111"/>
                  </a:lnTo>
                  <a:lnTo>
                    <a:pt x="60" y="1102"/>
                  </a:lnTo>
                  <a:lnTo>
                    <a:pt x="42" y="1089"/>
                  </a:lnTo>
                  <a:lnTo>
                    <a:pt x="28" y="1070"/>
                  </a:lnTo>
                  <a:lnTo>
                    <a:pt x="18" y="1050"/>
                  </a:lnTo>
                  <a:lnTo>
                    <a:pt x="13" y="1027"/>
                  </a:lnTo>
                  <a:lnTo>
                    <a:pt x="0" y="869"/>
                  </a:lnTo>
                  <a:lnTo>
                    <a:pt x="1" y="846"/>
                  </a:lnTo>
                  <a:lnTo>
                    <a:pt x="7" y="823"/>
                  </a:lnTo>
                  <a:lnTo>
                    <a:pt x="18" y="804"/>
                  </a:lnTo>
                  <a:lnTo>
                    <a:pt x="34" y="787"/>
                  </a:lnTo>
                  <a:lnTo>
                    <a:pt x="54" y="774"/>
                  </a:lnTo>
                  <a:lnTo>
                    <a:pt x="75" y="767"/>
                  </a:lnTo>
                  <a:lnTo>
                    <a:pt x="175" y="747"/>
                  </a:lnTo>
                  <a:lnTo>
                    <a:pt x="188" y="689"/>
                  </a:lnTo>
                  <a:lnTo>
                    <a:pt x="205" y="631"/>
                  </a:lnTo>
                  <a:lnTo>
                    <a:pt x="227" y="576"/>
                  </a:lnTo>
                  <a:lnTo>
                    <a:pt x="157" y="503"/>
                  </a:lnTo>
                  <a:lnTo>
                    <a:pt x="143" y="483"/>
                  </a:lnTo>
                  <a:lnTo>
                    <a:pt x="134" y="461"/>
                  </a:lnTo>
                  <a:lnTo>
                    <a:pt x="131" y="440"/>
                  </a:lnTo>
                  <a:lnTo>
                    <a:pt x="133" y="417"/>
                  </a:lnTo>
                  <a:lnTo>
                    <a:pt x="140" y="395"/>
                  </a:lnTo>
                  <a:lnTo>
                    <a:pt x="153" y="375"/>
                  </a:lnTo>
                  <a:lnTo>
                    <a:pt x="255" y="253"/>
                  </a:lnTo>
                  <a:lnTo>
                    <a:pt x="270" y="239"/>
                  </a:lnTo>
                  <a:lnTo>
                    <a:pt x="288" y="228"/>
                  </a:lnTo>
                  <a:lnTo>
                    <a:pt x="306" y="222"/>
                  </a:lnTo>
                  <a:lnTo>
                    <a:pt x="325" y="220"/>
                  </a:lnTo>
                  <a:lnTo>
                    <a:pt x="344" y="221"/>
                  </a:lnTo>
                  <a:lnTo>
                    <a:pt x="364" y="226"/>
                  </a:lnTo>
                  <a:lnTo>
                    <a:pt x="382" y="235"/>
                  </a:lnTo>
                  <a:lnTo>
                    <a:pt x="461" y="288"/>
                  </a:lnTo>
                  <a:lnTo>
                    <a:pt x="515" y="253"/>
                  </a:lnTo>
                  <a:lnTo>
                    <a:pt x="572" y="223"/>
                  </a:lnTo>
                  <a:lnTo>
                    <a:pt x="631" y="199"/>
                  </a:lnTo>
                  <a:lnTo>
                    <a:pt x="635" y="105"/>
                  </a:lnTo>
                  <a:lnTo>
                    <a:pt x="638" y="82"/>
                  </a:lnTo>
                  <a:lnTo>
                    <a:pt x="648" y="60"/>
                  </a:lnTo>
                  <a:lnTo>
                    <a:pt x="661" y="42"/>
                  </a:lnTo>
                  <a:lnTo>
                    <a:pt x="679" y="28"/>
                  </a:lnTo>
                  <a:lnTo>
                    <a:pt x="700" y="18"/>
                  </a:lnTo>
                  <a:lnTo>
                    <a:pt x="722" y="13"/>
                  </a:lnTo>
                  <a:lnTo>
                    <a:pt x="8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67" name="Freeform 35"/>
            <p:cNvSpPr>
              <a:spLocks noEditPoints="1"/>
            </p:cNvSpPr>
            <p:nvPr/>
          </p:nvSpPr>
          <p:spPr bwMode="auto">
            <a:xfrm>
              <a:off x="-429" y="1851"/>
              <a:ext cx="236" cy="235"/>
            </a:xfrm>
            <a:custGeom>
              <a:avLst/>
              <a:gdLst>
                <a:gd name="T0" fmla="*/ 634 w 1414"/>
                <a:gd name="T1" fmla="*/ 460 h 1413"/>
                <a:gd name="T2" fmla="*/ 534 w 1414"/>
                <a:gd name="T3" fmla="*/ 520 h 1413"/>
                <a:gd name="T4" fmla="*/ 471 w 1414"/>
                <a:gd name="T5" fmla="*/ 618 h 1413"/>
                <a:gd name="T6" fmla="*/ 460 w 1414"/>
                <a:gd name="T7" fmla="*/ 739 h 1413"/>
                <a:gd name="T8" fmla="*/ 505 w 1414"/>
                <a:gd name="T9" fmla="*/ 847 h 1413"/>
                <a:gd name="T10" fmla="*/ 592 w 1414"/>
                <a:gd name="T11" fmla="*/ 923 h 1413"/>
                <a:gd name="T12" fmla="*/ 708 w 1414"/>
                <a:gd name="T13" fmla="*/ 953 h 1413"/>
                <a:gd name="T14" fmla="*/ 824 w 1414"/>
                <a:gd name="T15" fmla="*/ 926 h 1413"/>
                <a:gd name="T16" fmla="*/ 912 w 1414"/>
                <a:gd name="T17" fmla="*/ 851 h 1413"/>
                <a:gd name="T18" fmla="*/ 959 w 1414"/>
                <a:gd name="T19" fmla="*/ 744 h 1413"/>
                <a:gd name="T20" fmla="*/ 950 w 1414"/>
                <a:gd name="T21" fmla="*/ 624 h 1413"/>
                <a:gd name="T22" fmla="*/ 891 w 1414"/>
                <a:gd name="T23" fmla="*/ 524 h 1413"/>
                <a:gd name="T24" fmla="*/ 793 w 1414"/>
                <a:gd name="T25" fmla="*/ 462 h 1413"/>
                <a:gd name="T26" fmla="*/ 671 w 1414"/>
                <a:gd name="T27" fmla="*/ 0 h 1413"/>
                <a:gd name="T28" fmla="*/ 813 w 1414"/>
                <a:gd name="T29" fmla="*/ 12 h 1413"/>
                <a:gd name="T30" fmla="*/ 856 w 1414"/>
                <a:gd name="T31" fmla="*/ 64 h 1413"/>
                <a:gd name="T32" fmla="*/ 917 w 1414"/>
                <a:gd name="T33" fmla="*/ 162 h 1413"/>
                <a:gd name="T34" fmla="*/ 1054 w 1414"/>
                <a:gd name="T35" fmla="*/ 171 h 1413"/>
                <a:gd name="T36" fmla="*/ 1119 w 1414"/>
                <a:gd name="T37" fmla="*/ 151 h 1413"/>
                <a:gd name="T38" fmla="*/ 1181 w 1414"/>
                <a:gd name="T39" fmla="*/ 181 h 1413"/>
                <a:gd name="T40" fmla="*/ 1272 w 1414"/>
                <a:gd name="T41" fmla="*/ 290 h 1413"/>
                <a:gd name="T42" fmla="*/ 1268 w 1414"/>
                <a:gd name="T43" fmla="*/ 356 h 1413"/>
                <a:gd name="T44" fmla="*/ 1237 w 1414"/>
                <a:gd name="T45" fmla="*/ 468 h 1413"/>
                <a:gd name="T46" fmla="*/ 1331 w 1414"/>
                <a:gd name="T47" fmla="*/ 566 h 1413"/>
                <a:gd name="T48" fmla="*/ 1391 w 1414"/>
                <a:gd name="T49" fmla="*/ 599 h 1413"/>
                <a:gd name="T50" fmla="*/ 1414 w 1414"/>
                <a:gd name="T51" fmla="*/ 663 h 1413"/>
                <a:gd name="T52" fmla="*/ 1401 w 1414"/>
                <a:gd name="T53" fmla="*/ 805 h 1413"/>
                <a:gd name="T54" fmla="*/ 1350 w 1414"/>
                <a:gd name="T55" fmla="*/ 849 h 1413"/>
                <a:gd name="T56" fmla="*/ 1248 w 1414"/>
                <a:gd name="T57" fmla="*/ 908 h 1413"/>
                <a:gd name="T58" fmla="*/ 1246 w 1414"/>
                <a:gd name="T59" fmla="*/ 1049 h 1413"/>
                <a:gd name="T60" fmla="*/ 1267 w 1414"/>
                <a:gd name="T61" fmla="*/ 1114 h 1413"/>
                <a:gd name="T62" fmla="*/ 1237 w 1414"/>
                <a:gd name="T63" fmla="*/ 1175 h 1413"/>
                <a:gd name="T64" fmla="*/ 1128 w 1414"/>
                <a:gd name="T65" fmla="*/ 1267 h 1413"/>
                <a:gd name="T66" fmla="*/ 1061 w 1414"/>
                <a:gd name="T67" fmla="*/ 1262 h 1413"/>
                <a:gd name="T68" fmla="*/ 943 w 1414"/>
                <a:gd name="T69" fmla="*/ 1227 h 1413"/>
                <a:gd name="T70" fmla="*/ 841 w 1414"/>
                <a:gd name="T71" fmla="*/ 1329 h 1413"/>
                <a:gd name="T72" fmla="*/ 808 w 1414"/>
                <a:gd name="T73" fmla="*/ 1390 h 1413"/>
                <a:gd name="T74" fmla="*/ 744 w 1414"/>
                <a:gd name="T75" fmla="*/ 1413 h 1413"/>
                <a:gd name="T76" fmla="*/ 602 w 1414"/>
                <a:gd name="T77" fmla="*/ 1400 h 1413"/>
                <a:gd name="T78" fmla="*/ 558 w 1414"/>
                <a:gd name="T79" fmla="*/ 1349 h 1413"/>
                <a:gd name="T80" fmla="*/ 502 w 1414"/>
                <a:gd name="T81" fmla="*/ 1237 h 1413"/>
                <a:gd name="T82" fmla="*/ 361 w 1414"/>
                <a:gd name="T83" fmla="*/ 1240 h 1413"/>
                <a:gd name="T84" fmla="*/ 295 w 1414"/>
                <a:gd name="T85" fmla="*/ 1261 h 1413"/>
                <a:gd name="T86" fmla="*/ 233 w 1414"/>
                <a:gd name="T87" fmla="*/ 1232 h 1413"/>
                <a:gd name="T88" fmla="*/ 142 w 1414"/>
                <a:gd name="T89" fmla="*/ 1122 h 1413"/>
                <a:gd name="T90" fmla="*/ 147 w 1414"/>
                <a:gd name="T91" fmla="*/ 1055 h 1413"/>
                <a:gd name="T92" fmla="*/ 185 w 1414"/>
                <a:gd name="T93" fmla="*/ 939 h 1413"/>
                <a:gd name="T94" fmla="*/ 83 w 1414"/>
                <a:gd name="T95" fmla="*/ 846 h 1413"/>
                <a:gd name="T96" fmla="*/ 24 w 1414"/>
                <a:gd name="T97" fmla="*/ 813 h 1413"/>
                <a:gd name="T98" fmla="*/ 0 w 1414"/>
                <a:gd name="T99" fmla="*/ 750 h 1413"/>
                <a:gd name="T100" fmla="*/ 13 w 1414"/>
                <a:gd name="T101" fmla="*/ 608 h 1413"/>
                <a:gd name="T102" fmla="*/ 64 w 1414"/>
                <a:gd name="T103" fmla="*/ 563 h 1413"/>
                <a:gd name="T104" fmla="*/ 169 w 1414"/>
                <a:gd name="T105" fmla="*/ 505 h 1413"/>
                <a:gd name="T106" fmla="*/ 168 w 1414"/>
                <a:gd name="T107" fmla="*/ 364 h 1413"/>
                <a:gd name="T108" fmla="*/ 148 w 1414"/>
                <a:gd name="T109" fmla="*/ 299 h 1413"/>
                <a:gd name="T110" fmla="*/ 177 w 1414"/>
                <a:gd name="T111" fmla="*/ 237 h 1413"/>
                <a:gd name="T112" fmla="*/ 287 w 1414"/>
                <a:gd name="T113" fmla="*/ 145 h 1413"/>
                <a:gd name="T114" fmla="*/ 354 w 1414"/>
                <a:gd name="T115" fmla="*/ 150 h 1413"/>
                <a:gd name="T116" fmla="*/ 468 w 1414"/>
                <a:gd name="T117" fmla="*/ 177 h 1413"/>
                <a:gd name="T118" fmla="*/ 574 w 1414"/>
                <a:gd name="T119" fmla="*/ 83 h 1413"/>
                <a:gd name="T120" fmla="*/ 607 w 1414"/>
                <a:gd name="T121" fmla="*/ 23 h 1413"/>
                <a:gd name="T122" fmla="*/ 671 w 1414"/>
                <a:gd name="T123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14" h="1413">
                  <a:moveTo>
                    <a:pt x="713" y="448"/>
                  </a:moveTo>
                  <a:lnTo>
                    <a:pt x="673" y="452"/>
                  </a:lnTo>
                  <a:lnTo>
                    <a:pt x="634" y="460"/>
                  </a:lnTo>
                  <a:lnTo>
                    <a:pt x="597" y="475"/>
                  </a:lnTo>
                  <a:lnTo>
                    <a:pt x="563" y="495"/>
                  </a:lnTo>
                  <a:lnTo>
                    <a:pt x="534" y="520"/>
                  </a:lnTo>
                  <a:lnTo>
                    <a:pt x="508" y="549"/>
                  </a:lnTo>
                  <a:lnTo>
                    <a:pt x="488" y="582"/>
                  </a:lnTo>
                  <a:lnTo>
                    <a:pt x="471" y="618"/>
                  </a:lnTo>
                  <a:lnTo>
                    <a:pt x="462" y="656"/>
                  </a:lnTo>
                  <a:lnTo>
                    <a:pt x="458" y="698"/>
                  </a:lnTo>
                  <a:lnTo>
                    <a:pt x="460" y="739"/>
                  </a:lnTo>
                  <a:lnTo>
                    <a:pt x="470" y="778"/>
                  </a:lnTo>
                  <a:lnTo>
                    <a:pt x="484" y="813"/>
                  </a:lnTo>
                  <a:lnTo>
                    <a:pt x="505" y="847"/>
                  </a:lnTo>
                  <a:lnTo>
                    <a:pt x="530" y="876"/>
                  </a:lnTo>
                  <a:lnTo>
                    <a:pt x="559" y="902"/>
                  </a:lnTo>
                  <a:lnTo>
                    <a:pt x="592" y="923"/>
                  </a:lnTo>
                  <a:lnTo>
                    <a:pt x="627" y="939"/>
                  </a:lnTo>
                  <a:lnTo>
                    <a:pt x="666" y="949"/>
                  </a:lnTo>
                  <a:lnTo>
                    <a:pt x="708" y="953"/>
                  </a:lnTo>
                  <a:lnTo>
                    <a:pt x="748" y="950"/>
                  </a:lnTo>
                  <a:lnTo>
                    <a:pt x="787" y="941"/>
                  </a:lnTo>
                  <a:lnTo>
                    <a:pt x="824" y="926"/>
                  </a:lnTo>
                  <a:lnTo>
                    <a:pt x="857" y="906"/>
                  </a:lnTo>
                  <a:lnTo>
                    <a:pt x="886" y="881"/>
                  </a:lnTo>
                  <a:lnTo>
                    <a:pt x="912" y="851"/>
                  </a:lnTo>
                  <a:lnTo>
                    <a:pt x="933" y="819"/>
                  </a:lnTo>
                  <a:lnTo>
                    <a:pt x="949" y="783"/>
                  </a:lnTo>
                  <a:lnTo>
                    <a:pt x="959" y="744"/>
                  </a:lnTo>
                  <a:lnTo>
                    <a:pt x="962" y="704"/>
                  </a:lnTo>
                  <a:lnTo>
                    <a:pt x="960" y="663"/>
                  </a:lnTo>
                  <a:lnTo>
                    <a:pt x="950" y="624"/>
                  </a:lnTo>
                  <a:lnTo>
                    <a:pt x="936" y="587"/>
                  </a:lnTo>
                  <a:lnTo>
                    <a:pt x="916" y="555"/>
                  </a:lnTo>
                  <a:lnTo>
                    <a:pt x="891" y="524"/>
                  </a:lnTo>
                  <a:lnTo>
                    <a:pt x="861" y="498"/>
                  </a:lnTo>
                  <a:lnTo>
                    <a:pt x="829" y="478"/>
                  </a:lnTo>
                  <a:lnTo>
                    <a:pt x="793" y="462"/>
                  </a:lnTo>
                  <a:lnTo>
                    <a:pt x="754" y="452"/>
                  </a:lnTo>
                  <a:lnTo>
                    <a:pt x="713" y="448"/>
                  </a:lnTo>
                  <a:close/>
                  <a:moveTo>
                    <a:pt x="671" y="0"/>
                  </a:moveTo>
                  <a:lnTo>
                    <a:pt x="767" y="1"/>
                  </a:lnTo>
                  <a:lnTo>
                    <a:pt x="791" y="3"/>
                  </a:lnTo>
                  <a:lnTo>
                    <a:pt x="813" y="12"/>
                  </a:lnTo>
                  <a:lnTo>
                    <a:pt x="831" y="26"/>
                  </a:lnTo>
                  <a:lnTo>
                    <a:pt x="846" y="43"/>
                  </a:lnTo>
                  <a:lnTo>
                    <a:pt x="856" y="64"/>
                  </a:lnTo>
                  <a:lnTo>
                    <a:pt x="861" y="86"/>
                  </a:lnTo>
                  <a:lnTo>
                    <a:pt x="868" y="146"/>
                  </a:lnTo>
                  <a:lnTo>
                    <a:pt x="917" y="162"/>
                  </a:lnTo>
                  <a:lnTo>
                    <a:pt x="963" y="183"/>
                  </a:lnTo>
                  <a:lnTo>
                    <a:pt x="1008" y="207"/>
                  </a:lnTo>
                  <a:lnTo>
                    <a:pt x="1054" y="171"/>
                  </a:lnTo>
                  <a:lnTo>
                    <a:pt x="1075" y="159"/>
                  </a:lnTo>
                  <a:lnTo>
                    <a:pt x="1097" y="153"/>
                  </a:lnTo>
                  <a:lnTo>
                    <a:pt x="1119" y="151"/>
                  </a:lnTo>
                  <a:lnTo>
                    <a:pt x="1142" y="156"/>
                  </a:lnTo>
                  <a:lnTo>
                    <a:pt x="1163" y="166"/>
                  </a:lnTo>
                  <a:lnTo>
                    <a:pt x="1181" y="181"/>
                  </a:lnTo>
                  <a:lnTo>
                    <a:pt x="1249" y="250"/>
                  </a:lnTo>
                  <a:lnTo>
                    <a:pt x="1263" y="269"/>
                  </a:lnTo>
                  <a:lnTo>
                    <a:pt x="1272" y="290"/>
                  </a:lnTo>
                  <a:lnTo>
                    <a:pt x="1276" y="312"/>
                  </a:lnTo>
                  <a:lnTo>
                    <a:pt x="1274" y="335"/>
                  </a:lnTo>
                  <a:lnTo>
                    <a:pt x="1268" y="356"/>
                  </a:lnTo>
                  <a:lnTo>
                    <a:pt x="1255" y="377"/>
                  </a:lnTo>
                  <a:lnTo>
                    <a:pt x="1216" y="425"/>
                  </a:lnTo>
                  <a:lnTo>
                    <a:pt x="1237" y="468"/>
                  </a:lnTo>
                  <a:lnTo>
                    <a:pt x="1255" y="512"/>
                  </a:lnTo>
                  <a:lnTo>
                    <a:pt x="1269" y="559"/>
                  </a:lnTo>
                  <a:lnTo>
                    <a:pt x="1331" y="566"/>
                  </a:lnTo>
                  <a:lnTo>
                    <a:pt x="1353" y="573"/>
                  </a:lnTo>
                  <a:lnTo>
                    <a:pt x="1374" y="584"/>
                  </a:lnTo>
                  <a:lnTo>
                    <a:pt x="1391" y="599"/>
                  </a:lnTo>
                  <a:lnTo>
                    <a:pt x="1403" y="617"/>
                  </a:lnTo>
                  <a:lnTo>
                    <a:pt x="1412" y="639"/>
                  </a:lnTo>
                  <a:lnTo>
                    <a:pt x="1414" y="663"/>
                  </a:lnTo>
                  <a:lnTo>
                    <a:pt x="1413" y="760"/>
                  </a:lnTo>
                  <a:lnTo>
                    <a:pt x="1410" y="783"/>
                  </a:lnTo>
                  <a:lnTo>
                    <a:pt x="1401" y="805"/>
                  </a:lnTo>
                  <a:lnTo>
                    <a:pt x="1388" y="823"/>
                  </a:lnTo>
                  <a:lnTo>
                    <a:pt x="1371" y="838"/>
                  </a:lnTo>
                  <a:lnTo>
                    <a:pt x="1350" y="849"/>
                  </a:lnTo>
                  <a:lnTo>
                    <a:pt x="1327" y="855"/>
                  </a:lnTo>
                  <a:lnTo>
                    <a:pt x="1263" y="861"/>
                  </a:lnTo>
                  <a:lnTo>
                    <a:pt x="1248" y="908"/>
                  </a:lnTo>
                  <a:lnTo>
                    <a:pt x="1229" y="952"/>
                  </a:lnTo>
                  <a:lnTo>
                    <a:pt x="1205" y="995"/>
                  </a:lnTo>
                  <a:lnTo>
                    <a:pt x="1246" y="1049"/>
                  </a:lnTo>
                  <a:lnTo>
                    <a:pt x="1258" y="1069"/>
                  </a:lnTo>
                  <a:lnTo>
                    <a:pt x="1266" y="1091"/>
                  </a:lnTo>
                  <a:lnTo>
                    <a:pt x="1267" y="1114"/>
                  </a:lnTo>
                  <a:lnTo>
                    <a:pt x="1262" y="1136"/>
                  </a:lnTo>
                  <a:lnTo>
                    <a:pt x="1253" y="1157"/>
                  </a:lnTo>
                  <a:lnTo>
                    <a:pt x="1237" y="1175"/>
                  </a:lnTo>
                  <a:lnTo>
                    <a:pt x="1168" y="1244"/>
                  </a:lnTo>
                  <a:lnTo>
                    <a:pt x="1150" y="1258"/>
                  </a:lnTo>
                  <a:lnTo>
                    <a:pt x="1128" y="1267"/>
                  </a:lnTo>
                  <a:lnTo>
                    <a:pt x="1105" y="1271"/>
                  </a:lnTo>
                  <a:lnTo>
                    <a:pt x="1082" y="1268"/>
                  </a:lnTo>
                  <a:lnTo>
                    <a:pt x="1061" y="1262"/>
                  </a:lnTo>
                  <a:lnTo>
                    <a:pt x="1041" y="1249"/>
                  </a:lnTo>
                  <a:lnTo>
                    <a:pt x="987" y="1206"/>
                  </a:lnTo>
                  <a:lnTo>
                    <a:pt x="943" y="1227"/>
                  </a:lnTo>
                  <a:lnTo>
                    <a:pt x="897" y="1246"/>
                  </a:lnTo>
                  <a:lnTo>
                    <a:pt x="850" y="1260"/>
                  </a:lnTo>
                  <a:lnTo>
                    <a:pt x="841" y="1329"/>
                  </a:lnTo>
                  <a:lnTo>
                    <a:pt x="834" y="1352"/>
                  </a:lnTo>
                  <a:lnTo>
                    <a:pt x="824" y="1372"/>
                  </a:lnTo>
                  <a:lnTo>
                    <a:pt x="808" y="1390"/>
                  </a:lnTo>
                  <a:lnTo>
                    <a:pt x="789" y="1403"/>
                  </a:lnTo>
                  <a:lnTo>
                    <a:pt x="767" y="1410"/>
                  </a:lnTo>
                  <a:lnTo>
                    <a:pt x="744" y="1413"/>
                  </a:lnTo>
                  <a:lnTo>
                    <a:pt x="647" y="1411"/>
                  </a:lnTo>
                  <a:lnTo>
                    <a:pt x="623" y="1408"/>
                  </a:lnTo>
                  <a:lnTo>
                    <a:pt x="602" y="1400"/>
                  </a:lnTo>
                  <a:lnTo>
                    <a:pt x="583" y="1387"/>
                  </a:lnTo>
                  <a:lnTo>
                    <a:pt x="569" y="1369"/>
                  </a:lnTo>
                  <a:lnTo>
                    <a:pt x="558" y="1349"/>
                  </a:lnTo>
                  <a:lnTo>
                    <a:pt x="553" y="1326"/>
                  </a:lnTo>
                  <a:lnTo>
                    <a:pt x="545" y="1252"/>
                  </a:lnTo>
                  <a:lnTo>
                    <a:pt x="502" y="1237"/>
                  </a:lnTo>
                  <a:lnTo>
                    <a:pt x="458" y="1219"/>
                  </a:lnTo>
                  <a:lnTo>
                    <a:pt x="418" y="1197"/>
                  </a:lnTo>
                  <a:lnTo>
                    <a:pt x="361" y="1240"/>
                  </a:lnTo>
                  <a:lnTo>
                    <a:pt x="340" y="1253"/>
                  </a:lnTo>
                  <a:lnTo>
                    <a:pt x="317" y="1260"/>
                  </a:lnTo>
                  <a:lnTo>
                    <a:pt x="295" y="1261"/>
                  </a:lnTo>
                  <a:lnTo>
                    <a:pt x="273" y="1257"/>
                  </a:lnTo>
                  <a:lnTo>
                    <a:pt x="251" y="1247"/>
                  </a:lnTo>
                  <a:lnTo>
                    <a:pt x="233" y="1232"/>
                  </a:lnTo>
                  <a:lnTo>
                    <a:pt x="166" y="1162"/>
                  </a:lnTo>
                  <a:lnTo>
                    <a:pt x="151" y="1144"/>
                  </a:lnTo>
                  <a:lnTo>
                    <a:pt x="142" y="1122"/>
                  </a:lnTo>
                  <a:lnTo>
                    <a:pt x="139" y="1101"/>
                  </a:lnTo>
                  <a:lnTo>
                    <a:pt x="140" y="1078"/>
                  </a:lnTo>
                  <a:lnTo>
                    <a:pt x="147" y="1055"/>
                  </a:lnTo>
                  <a:lnTo>
                    <a:pt x="159" y="1036"/>
                  </a:lnTo>
                  <a:lnTo>
                    <a:pt x="206" y="978"/>
                  </a:lnTo>
                  <a:lnTo>
                    <a:pt x="185" y="939"/>
                  </a:lnTo>
                  <a:lnTo>
                    <a:pt x="169" y="897"/>
                  </a:lnTo>
                  <a:lnTo>
                    <a:pt x="155" y="855"/>
                  </a:lnTo>
                  <a:lnTo>
                    <a:pt x="83" y="846"/>
                  </a:lnTo>
                  <a:lnTo>
                    <a:pt x="61" y="839"/>
                  </a:lnTo>
                  <a:lnTo>
                    <a:pt x="40" y="829"/>
                  </a:lnTo>
                  <a:lnTo>
                    <a:pt x="24" y="813"/>
                  </a:lnTo>
                  <a:lnTo>
                    <a:pt x="11" y="794"/>
                  </a:lnTo>
                  <a:lnTo>
                    <a:pt x="3" y="773"/>
                  </a:lnTo>
                  <a:lnTo>
                    <a:pt x="0" y="750"/>
                  </a:lnTo>
                  <a:lnTo>
                    <a:pt x="1" y="652"/>
                  </a:lnTo>
                  <a:lnTo>
                    <a:pt x="4" y="628"/>
                  </a:lnTo>
                  <a:lnTo>
                    <a:pt x="13" y="608"/>
                  </a:lnTo>
                  <a:lnTo>
                    <a:pt x="26" y="589"/>
                  </a:lnTo>
                  <a:lnTo>
                    <a:pt x="43" y="574"/>
                  </a:lnTo>
                  <a:lnTo>
                    <a:pt x="64" y="563"/>
                  </a:lnTo>
                  <a:lnTo>
                    <a:pt x="87" y="558"/>
                  </a:lnTo>
                  <a:lnTo>
                    <a:pt x="154" y="551"/>
                  </a:lnTo>
                  <a:lnTo>
                    <a:pt x="169" y="505"/>
                  </a:lnTo>
                  <a:lnTo>
                    <a:pt x="187" y="460"/>
                  </a:lnTo>
                  <a:lnTo>
                    <a:pt x="209" y="417"/>
                  </a:lnTo>
                  <a:lnTo>
                    <a:pt x="168" y="364"/>
                  </a:lnTo>
                  <a:lnTo>
                    <a:pt x="156" y="343"/>
                  </a:lnTo>
                  <a:lnTo>
                    <a:pt x="149" y="322"/>
                  </a:lnTo>
                  <a:lnTo>
                    <a:pt x="148" y="299"/>
                  </a:lnTo>
                  <a:lnTo>
                    <a:pt x="153" y="276"/>
                  </a:lnTo>
                  <a:lnTo>
                    <a:pt x="162" y="256"/>
                  </a:lnTo>
                  <a:lnTo>
                    <a:pt x="177" y="237"/>
                  </a:lnTo>
                  <a:lnTo>
                    <a:pt x="247" y="169"/>
                  </a:lnTo>
                  <a:lnTo>
                    <a:pt x="265" y="154"/>
                  </a:lnTo>
                  <a:lnTo>
                    <a:pt x="287" y="145"/>
                  </a:lnTo>
                  <a:lnTo>
                    <a:pt x="309" y="141"/>
                  </a:lnTo>
                  <a:lnTo>
                    <a:pt x="332" y="143"/>
                  </a:lnTo>
                  <a:lnTo>
                    <a:pt x="354" y="150"/>
                  </a:lnTo>
                  <a:lnTo>
                    <a:pt x="374" y="162"/>
                  </a:lnTo>
                  <a:lnTo>
                    <a:pt x="421" y="201"/>
                  </a:lnTo>
                  <a:lnTo>
                    <a:pt x="468" y="177"/>
                  </a:lnTo>
                  <a:lnTo>
                    <a:pt x="517" y="158"/>
                  </a:lnTo>
                  <a:lnTo>
                    <a:pt x="567" y="143"/>
                  </a:lnTo>
                  <a:lnTo>
                    <a:pt x="574" y="83"/>
                  </a:lnTo>
                  <a:lnTo>
                    <a:pt x="580" y="59"/>
                  </a:lnTo>
                  <a:lnTo>
                    <a:pt x="591" y="40"/>
                  </a:lnTo>
                  <a:lnTo>
                    <a:pt x="607" y="23"/>
                  </a:lnTo>
                  <a:lnTo>
                    <a:pt x="625" y="10"/>
                  </a:lnTo>
                  <a:lnTo>
                    <a:pt x="647" y="2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grpSp>
        <p:nvGrpSpPr>
          <p:cNvPr id="69" name="Group 38"/>
          <p:cNvGrpSpPr>
            <a:grpSpLocks noChangeAspect="1"/>
          </p:cNvGrpSpPr>
          <p:nvPr/>
        </p:nvGrpSpPr>
        <p:grpSpPr bwMode="auto">
          <a:xfrm>
            <a:off x="9874764" y="3854083"/>
            <a:ext cx="716313" cy="946041"/>
            <a:chOff x="-677" y="1396"/>
            <a:chExt cx="396" cy="523"/>
          </a:xfrm>
          <a:solidFill>
            <a:schemeClr val="bg1"/>
          </a:solidFill>
        </p:grpSpPr>
        <p:sp>
          <p:nvSpPr>
            <p:cNvPr id="72" name="Freeform 40"/>
            <p:cNvSpPr>
              <a:spLocks/>
            </p:cNvSpPr>
            <p:nvPr/>
          </p:nvSpPr>
          <p:spPr bwMode="auto">
            <a:xfrm>
              <a:off x="-677" y="1396"/>
              <a:ext cx="352" cy="316"/>
            </a:xfrm>
            <a:custGeom>
              <a:avLst/>
              <a:gdLst>
                <a:gd name="T0" fmla="*/ 988 w 2466"/>
                <a:gd name="T1" fmla="*/ 3 h 2209"/>
                <a:gd name="T2" fmla="*/ 2445 w 2466"/>
                <a:gd name="T3" fmla="*/ 570 h 2209"/>
                <a:gd name="T4" fmla="*/ 2461 w 2466"/>
                <a:gd name="T5" fmla="*/ 590 h 2209"/>
                <a:gd name="T6" fmla="*/ 2466 w 2466"/>
                <a:gd name="T7" fmla="*/ 617 h 2209"/>
                <a:gd name="T8" fmla="*/ 2456 w 2466"/>
                <a:gd name="T9" fmla="*/ 641 h 2209"/>
                <a:gd name="T10" fmla="*/ 1237 w 2466"/>
                <a:gd name="T11" fmla="*/ 1621 h 2209"/>
                <a:gd name="T12" fmla="*/ 1214 w 2466"/>
                <a:gd name="T13" fmla="*/ 1631 h 2209"/>
                <a:gd name="T14" fmla="*/ 1187 w 2466"/>
                <a:gd name="T15" fmla="*/ 1629 h 2209"/>
                <a:gd name="T16" fmla="*/ 1160 w 2466"/>
                <a:gd name="T17" fmla="*/ 1605 h 2209"/>
                <a:gd name="T18" fmla="*/ 1095 w 2466"/>
                <a:gd name="T19" fmla="*/ 1207 h 2209"/>
                <a:gd name="T20" fmla="*/ 998 w 2466"/>
                <a:gd name="T21" fmla="*/ 1246 h 2209"/>
                <a:gd name="T22" fmla="*/ 830 w 2466"/>
                <a:gd name="T23" fmla="*/ 1334 h 2209"/>
                <a:gd name="T24" fmla="*/ 672 w 2466"/>
                <a:gd name="T25" fmla="*/ 1442 h 2209"/>
                <a:gd name="T26" fmla="*/ 523 w 2466"/>
                <a:gd name="T27" fmla="*/ 1571 h 2209"/>
                <a:gd name="T28" fmla="*/ 391 w 2466"/>
                <a:gd name="T29" fmla="*/ 1713 h 2209"/>
                <a:gd name="T30" fmla="*/ 277 w 2466"/>
                <a:gd name="T31" fmla="*/ 1861 h 2209"/>
                <a:gd name="T32" fmla="*/ 201 w 2466"/>
                <a:gd name="T33" fmla="*/ 1978 h 2209"/>
                <a:gd name="T34" fmla="*/ 148 w 2466"/>
                <a:gd name="T35" fmla="*/ 2073 h 2209"/>
                <a:gd name="T36" fmla="*/ 99 w 2466"/>
                <a:gd name="T37" fmla="*/ 2177 h 2209"/>
                <a:gd name="T38" fmla="*/ 80 w 2466"/>
                <a:gd name="T39" fmla="*/ 2199 h 2209"/>
                <a:gd name="T40" fmla="*/ 55 w 2466"/>
                <a:gd name="T41" fmla="*/ 2209 h 2209"/>
                <a:gd name="T42" fmla="*/ 25 w 2466"/>
                <a:gd name="T43" fmla="*/ 2201 h 2209"/>
                <a:gd name="T44" fmla="*/ 2 w 2466"/>
                <a:gd name="T45" fmla="*/ 2174 h 2209"/>
                <a:gd name="T46" fmla="*/ 4 w 2466"/>
                <a:gd name="T47" fmla="*/ 2082 h 2209"/>
                <a:gd name="T48" fmla="*/ 25 w 2466"/>
                <a:gd name="T49" fmla="*/ 1938 h 2209"/>
                <a:gd name="T50" fmla="*/ 64 w 2466"/>
                <a:gd name="T51" fmla="*/ 1757 h 2209"/>
                <a:gd name="T52" fmla="*/ 134 w 2466"/>
                <a:gd name="T53" fmla="*/ 1535 h 2209"/>
                <a:gd name="T54" fmla="*/ 226 w 2466"/>
                <a:gd name="T55" fmla="*/ 1324 h 2209"/>
                <a:gd name="T56" fmla="*/ 331 w 2466"/>
                <a:gd name="T57" fmla="*/ 1138 h 2209"/>
                <a:gd name="T58" fmla="*/ 445 w 2466"/>
                <a:gd name="T59" fmla="*/ 973 h 2209"/>
                <a:gd name="T60" fmla="*/ 578 w 2466"/>
                <a:gd name="T61" fmla="*/ 814 h 2209"/>
                <a:gd name="T62" fmla="*/ 719 w 2466"/>
                <a:gd name="T63" fmla="*/ 674 h 2209"/>
                <a:gd name="T64" fmla="*/ 833 w 2466"/>
                <a:gd name="T65" fmla="*/ 579 h 2209"/>
                <a:gd name="T66" fmla="*/ 910 w 2466"/>
                <a:gd name="T67" fmla="*/ 521 h 2209"/>
                <a:gd name="T68" fmla="*/ 982 w 2466"/>
                <a:gd name="T69" fmla="*/ 471 h 2209"/>
                <a:gd name="T70" fmla="*/ 918 w 2466"/>
                <a:gd name="T71" fmla="*/ 45 h 2209"/>
                <a:gd name="T72" fmla="*/ 928 w 2466"/>
                <a:gd name="T73" fmla="*/ 21 h 2209"/>
                <a:gd name="T74" fmla="*/ 949 w 2466"/>
                <a:gd name="T75" fmla="*/ 4 h 2209"/>
                <a:gd name="T76" fmla="*/ 975 w 2466"/>
                <a:gd name="T77" fmla="*/ 0 h 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66" h="2209">
                  <a:moveTo>
                    <a:pt x="975" y="0"/>
                  </a:moveTo>
                  <a:lnTo>
                    <a:pt x="988" y="3"/>
                  </a:lnTo>
                  <a:lnTo>
                    <a:pt x="2433" y="563"/>
                  </a:lnTo>
                  <a:lnTo>
                    <a:pt x="2445" y="570"/>
                  </a:lnTo>
                  <a:lnTo>
                    <a:pt x="2455" y="579"/>
                  </a:lnTo>
                  <a:lnTo>
                    <a:pt x="2461" y="590"/>
                  </a:lnTo>
                  <a:lnTo>
                    <a:pt x="2466" y="603"/>
                  </a:lnTo>
                  <a:lnTo>
                    <a:pt x="2466" y="617"/>
                  </a:lnTo>
                  <a:lnTo>
                    <a:pt x="2462" y="630"/>
                  </a:lnTo>
                  <a:lnTo>
                    <a:pt x="2456" y="641"/>
                  </a:lnTo>
                  <a:lnTo>
                    <a:pt x="2447" y="651"/>
                  </a:lnTo>
                  <a:lnTo>
                    <a:pt x="1237" y="1621"/>
                  </a:lnTo>
                  <a:lnTo>
                    <a:pt x="1226" y="1628"/>
                  </a:lnTo>
                  <a:lnTo>
                    <a:pt x="1214" y="1631"/>
                  </a:lnTo>
                  <a:lnTo>
                    <a:pt x="1200" y="1631"/>
                  </a:lnTo>
                  <a:lnTo>
                    <a:pt x="1187" y="1629"/>
                  </a:lnTo>
                  <a:lnTo>
                    <a:pt x="1171" y="1619"/>
                  </a:lnTo>
                  <a:lnTo>
                    <a:pt x="1160" y="1605"/>
                  </a:lnTo>
                  <a:lnTo>
                    <a:pt x="1155" y="1589"/>
                  </a:lnTo>
                  <a:lnTo>
                    <a:pt x="1095" y="1207"/>
                  </a:lnTo>
                  <a:lnTo>
                    <a:pt x="1047" y="1226"/>
                  </a:lnTo>
                  <a:lnTo>
                    <a:pt x="998" y="1246"/>
                  </a:lnTo>
                  <a:lnTo>
                    <a:pt x="913" y="1287"/>
                  </a:lnTo>
                  <a:lnTo>
                    <a:pt x="830" y="1334"/>
                  </a:lnTo>
                  <a:lnTo>
                    <a:pt x="750" y="1385"/>
                  </a:lnTo>
                  <a:lnTo>
                    <a:pt x="672" y="1442"/>
                  </a:lnTo>
                  <a:lnTo>
                    <a:pt x="596" y="1504"/>
                  </a:lnTo>
                  <a:lnTo>
                    <a:pt x="523" y="1571"/>
                  </a:lnTo>
                  <a:lnTo>
                    <a:pt x="454" y="1642"/>
                  </a:lnTo>
                  <a:lnTo>
                    <a:pt x="391" y="1713"/>
                  </a:lnTo>
                  <a:lnTo>
                    <a:pt x="332" y="1786"/>
                  </a:lnTo>
                  <a:lnTo>
                    <a:pt x="277" y="1861"/>
                  </a:lnTo>
                  <a:lnTo>
                    <a:pt x="226" y="1938"/>
                  </a:lnTo>
                  <a:lnTo>
                    <a:pt x="201" y="1978"/>
                  </a:lnTo>
                  <a:lnTo>
                    <a:pt x="174" y="2024"/>
                  </a:lnTo>
                  <a:lnTo>
                    <a:pt x="148" y="2073"/>
                  </a:lnTo>
                  <a:lnTo>
                    <a:pt x="122" y="2123"/>
                  </a:lnTo>
                  <a:lnTo>
                    <a:pt x="99" y="2177"/>
                  </a:lnTo>
                  <a:lnTo>
                    <a:pt x="92" y="2189"/>
                  </a:lnTo>
                  <a:lnTo>
                    <a:pt x="80" y="2199"/>
                  </a:lnTo>
                  <a:lnTo>
                    <a:pt x="68" y="2206"/>
                  </a:lnTo>
                  <a:lnTo>
                    <a:pt x="55" y="2209"/>
                  </a:lnTo>
                  <a:lnTo>
                    <a:pt x="41" y="2208"/>
                  </a:lnTo>
                  <a:lnTo>
                    <a:pt x="25" y="2201"/>
                  </a:lnTo>
                  <a:lnTo>
                    <a:pt x="11" y="2189"/>
                  </a:lnTo>
                  <a:lnTo>
                    <a:pt x="2" y="2174"/>
                  </a:lnTo>
                  <a:lnTo>
                    <a:pt x="0" y="2156"/>
                  </a:lnTo>
                  <a:lnTo>
                    <a:pt x="4" y="2082"/>
                  </a:lnTo>
                  <a:lnTo>
                    <a:pt x="12" y="2008"/>
                  </a:lnTo>
                  <a:lnTo>
                    <a:pt x="25" y="1938"/>
                  </a:lnTo>
                  <a:lnTo>
                    <a:pt x="37" y="1872"/>
                  </a:lnTo>
                  <a:lnTo>
                    <a:pt x="64" y="1757"/>
                  </a:lnTo>
                  <a:lnTo>
                    <a:pt x="96" y="1645"/>
                  </a:lnTo>
                  <a:lnTo>
                    <a:pt x="134" y="1535"/>
                  </a:lnTo>
                  <a:lnTo>
                    <a:pt x="177" y="1429"/>
                  </a:lnTo>
                  <a:lnTo>
                    <a:pt x="226" y="1324"/>
                  </a:lnTo>
                  <a:lnTo>
                    <a:pt x="279" y="1224"/>
                  </a:lnTo>
                  <a:lnTo>
                    <a:pt x="331" y="1138"/>
                  </a:lnTo>
                  <a:lnTo>
                    <a:pt x="386" y="1054"/>
                  </a:lnTo>
                  <a:lnTo>
                    <a:pt x="445" y="973"/>
                  </a:lnTo>
                  <a:lnTo>
                    <a:pt x="506" y="895"/>
                  </a:lnTo>
                  <a:lnTo>
                    <a:pt x="578" y="814"/>
                  </a:lnTo>
                  <a:lnTo>
                    <a:pt x="648" y="741"/>
                  </a:lnTo>
                  <a:lnTo>
                    <a:pt x="719" y="674"/>
                  </a:lnTo>
                  <a:lnTo>
                    <a:pt x="790" y="613"/>
                  </a:lnTo>
                  <a:lnTo>
                    <a:pt x="833" y="579"/>
                  </a:lnTo>
                  <a:lnTo>
                    <a:pt x="872" y="549"/>
                  </a:lnTo>
                  <a:lnTo>
                    <a:pt x="910" y="521"/>
                  </a:lnTo>
                  <a:lnTo>
                    <a:pt x="946" y="495"/>
                  </a:lnTo>
                  <a:lnTo>
                    <a:pt x="982" y="471"/>
                  </a:lnTo>
                  <a:lnTo>
                    <a:pt x="919" y="59"/>
                  </a:lnTo>
                  <a:lnTo>
                    <a:pt x="918" y="45"/>
                  </a:lnTo>
                  <a:lnTo>
                    <a:pt x="921" y="32"/>
                  </a:lnTo>
                  <a:lnTo>
                    <a:pt x="928" y="21"/>
                  </a:lnTo>
                  <a:lnTo>
                    <a:pt x="937" y="11"/>
                  </a:lnTo>
                  <a:lnTo>
                    <a:pt x="949" y="4"/>
                  </a:lnTo>
                  <a:lnTo>
                    <a:pt x="961" y="0"/>
                  </a:lnTo>
                  <a:lnTo>
                    <a:pt x="9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-634" y="1604"/>
              <a:ext cx="353" cy="315"/>
            </a:xfrm>
            <a:custGeom>
              <a:avLst/>
              <a:gdLst>
                <a:gd name="T0" fmla="*/ 2424 w 2466"/>
                <a:gd name="T1" fmla="*/ 1 h 2208"/>
                <a:gd name="T2" fmla="*/ 2455 w 2466"/>
                <a:gd name="T3" fmla="*/ 19 h 2208"/>
                <a:gd name="T4" fmla="*/ 2466 w 2466"/>
                <a:gd name="T5" fmla="*/ 52 h 2208"/>
                <a:gd name="T6" fmla="*/ 2453 w 2466"/>
                <a:gd name="T7" fmla="*/ 200 h 2208"/>
                <a:gd name="T8" fmla="*/ 2429 w 2466"/>
                <a:gd name="T9" fmla="*/ 335 h 2208"/>
                <a:gd name="T10" fmla="*/ 2370 w 2466"/>
                <a:gd name="T11" fmla="*/ 563 h 2208"/>
                <a:gd name="T12" fmla="*/ 2289 w 2466"/>
                <a:gd name="T13" fmla="*/ 780 h 2208"/>
                <a:gd name="T14" fmla="*/ 2186 w 2466"/>
                <a:gd name="T15" fmla="*/ 985 h 2208"/>
                <a:gd name="T16" fmla="*/ 2080 w 2466"/>
                <a:gd name="T17" fmla="*/ 1153 h 2208"/>
                <a:gd name="T18" fmla="*/ 1959 w 2466"/>
                <a:gd name="T19" fmla="*/ 1314 h 2208"/>
                <a:gd name="T20" fmla="*/ 1817 w 2466"/>
                <a:gd name="T21" fmla="*/ 1468 h 2208"/>
                <a:gd name="T22" fmla="*/ 1676 w 2466"/>
                <a:gd name="T23" fmla="*/ 1595 h 2208"/>
                <a:gd name="T24" fmla="*/ 1593 w 2466"/>
                <a:gd name="T25" fmla="*/ 1660 h 2208"/>
                <a:gd name="T26" fmla="*/ 1520 w 2466"/>
                <a:gd name="T27" fmla="*/ 1712 h 2208"/>
                <a:gd name="T28" fmla="*/ 1547 w 2466"/>
                <a:gd name="T29" fmla="*/ 2150 h 2208"/>
                <a:gd name="T30" fmla="*/ 1545 w 2466"/>
                <a:gd name="T31" fmla="*/ 2175 h 2208"/>
                <a:gd name="T32" fmla="*/ 1529 w 2466"/>
                <a:gd name="T33" fmla="*/ 2198 h 2208"/>
                <a:gd name="T34" fmla="*/ 1505 w 2466"/>
                <a:gd name="T35" fmla="*/ 2208 h 2208"/>
                <a:gd name="T36" fmla="*/ 1478 w 2466"/>
                <a:gd name="T37" fmla="*/ 2205 h 2208"/>
                <a:gd name="T38" fmla="*/ 21 w 2466"/>
                <a:gd name="T39" fmla="*/ 1638 h 2208"/>
                <a:gd name="T40" fmla="*/ 4 w 2466"/>
                <a:gd name="T41" fmla="*/ 1617 h 2208"/>
                <a:gd name="T42" fmla="*/ 0 w 2466"/>
                <a:gd name="T43" fmla="*/ 1591 h 2208"/>
                <a:gd name="T44" fmla="*/ 10 w 2466"/>
                <a:gd name="T45" fmla="*/ 1566 h 2208"/>
                <a:gd name="T46" fmla="*/ 1228 w 2466"/>
                <a:gd name="T47" fmla="*/ 588 h 2208"/>
                <a:gd name="T48" fmla="*/ 1252 w 2466"/>
                <a:gd name="T49" fmla="*/ 576 h 2208"/>
                <a:gd name="T50" fmla="*/ 1279 w 2466"/>
                <a:gd name="T51" fmla="*/ 580 h 2208"/>
                <a:gd name="T52" fmla="*/ 1300 w 2466"/>
                <a:gd name="T53" fmla="*/ 595 h 2208"/>
                <a:gd name="T54" fmla="*/ 1311 w 2466"/>
                <a:gd name="T55" fmla="*/ 620 h 2208"/>
                <a:gd name="T56" fmla="*/ 1418 w 2466"/>
                <a:gd name="T57" fmla="*/ 983 h 2208"/>
                <a:gd name="T58" fmla="*/ 1551 w 2466"/>
                <a:gd name="T59" fmla="*/ 921 h 2208"/>
                <a:gd name="T60" fmla="*/ 1716 w 2466"/>
                <a:gd name="T61" fmla="*/ 823 h 2208"/>
                <a:gd name="T62" fmla="*/ 1870 w 2466"/>
                <a:gd name="T63" fmla="*/ 704 h 2208"/>
                <a:gd name="T64" fmla="*/ 2012 w 2466"/>
                <a:gd name="T65" fmla="*/ 566 h 2208"/>
                <a:gd name="T66" fmla="*/ 2134 w 2466"/>
                <a:gd name="T67" fmla="*/ 421 h 2208"/>
                <a:gd name="T68" fmla="*/ 2240 w 2466"/>
                <a:gd name="T69" fmla="*/ 271 h 2208"/>
                <a:gd name="T70" fmla="*/ 2291 w 2466"/>
                <a:gd name="T71" fmla="*/ 184 h 2208"/>
                <a:gd name="T72" fmla="*/ 2344 w 2466"/>
                <a:gd name="T73" fmla="*/ 84 h 2208"/>
                <a:gd name="T74" fmla="*/ 2374 w 2466"/>
                <a:gd name="T75" fmla="*/ 19 h 2208"/>
                <a:gd name="T76" fmla="*/ 2398 w 2466"/>
                <a:gd name="T77" fmla="*/ 2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66" h="2208">
                  <a:moveTo>
                    <a:pt x="2411" y="0"/>
                  </a:moveTo>
                  <a:lnTo>
                    <a:pt x="2424" y="1"/>
                  </a:lnTo>
                  <a:lnTo>
                    <a:pt x="2441" y="7"/>
                  </a:lnTo>
                  <a:lnTo>
                    <a:pt x="2455" y="19"/>
                  </a:lnTo>
                  <a:lnTo>
                    <a:pt x="2462" y="34"/>
                  </a:lnTo>
                  <a:lnTo>
                    <a:pt x="2466" y="52"/>
                  </a:lnTo>
                  <a:lnTo>
                    <a:pt x="2461" y="127"/>
                  </a:lnTo>
                  <a:lnTo>
                    <a:pt x="2453" y="200"/>
                  </a:lnTo>
                  <a:lnTo>
                    <a:pt x="2441" y="270"/>
                  </a:lnTo>
                  <a:lnTo>
                    <a:pt x="2429" y="335"/>
                  </a:lnTo>
                  <a:lnTo>
                    <a:pt x="2402" y="450"/>
                  </a:lnTo>
                  <a:lnTo>
                    <a:pt x="2370" y="563"/>
                  </a:lnTo>
                  <a:lnTo>
                    <a:pt x="2332" y="672"/>
                  </a:lnTo>
                  <a:lnTo>
                    <a:pt x="2289" y="780"/>
                  </a:lnTo>
                  <a:lnTo>
                    <a:pt x="2240" y="883"/>
                  </a:lnTo>
                  <a:lnTo>
                    <a:pt x="2186" y="985"/>
                  </a:lnTo>
                  <a:lnTo>
                    <a:pt x="2135" y="1070"/>
                  </a:lnTo>
                  <a:lnTo>
                    <a:pt x="2080" y="1153"/>
                  </a:lnTo>
                  <a:lnTo>
                    <a:pt x="2021" y="1235"/>
                  </a:lnTo>
                  <a:lnTo>
                    <a:pt x="1959" y="1314"/>
                  </a:lnTo>
                  <a:lnTo>
                    <a:pt x="1888" y="1394"/>
                  </a:lnTo>
                  <a:lnTo>
                    <a:pt x="1817" y="1468"/>
                  </a:lnTo>
                  <a:lnTo>
                    <a:pt x="1747" y="1534"/>
                  </a:lnTo>
                  <a:lnTo>
                    <a:pt x="1676" y="1595"/>
                  </a:lnTo>
                  <a:lnTo>
                    <a:pt x="1633" y="1629"/>
                  </a:lnTo>
                  <a:lnTo>
                    <a:pt x="1593" y="1660"/>
                  </a:lnTo>
                  <a:lnTo>
                    <a:pt x="1556" y="1688"/>
                  </a:lnTo>
                  <a:lnTo>
                    <a:pt x="1520" y="1712"/>
                  </a:lnTo>
                  <a:lnTo>
                    <a:pt x="1483" y="1737"/>
                  </a:lnTo>
                  <a:lnTo>
                    <a:pt x="1547" y="2150"/>
                  </a:lnTo>
                  <a:lnTo>
                    <a:pt x="1547" y="2163"/>
                  </a:lnTo>
                  <a:lnTo>
                    <a:pt x="1545" y="2175"/>
                  </a:lnTo>
                  <a:lnTo>
                    <a:pt x="1538" y="2188"/>
                  </a:lnTo>
                  <a:lnTo>
                    <a:pt x="1529" y="2198"/>
                  </a:lnTo>
                  <a:lnTo>
                    <a:pt x="1517" y="2204"/>
                  </a:lnTo>
                  <a:lnTo>
                    <a:pt x="1505" y="2208"/>
                  </a:lnTo>
                  <a:lnTo>
                    <a:pt x="1491" y="2208"/>
                  </a:lnTo>
                  <a:lnTo>
                    <a:pt x="1478" y="2205"/>
                  </a:lnTo>
                  <a:lnTo>
                    <a:pt x="32" y="1644"/>
                  </a:lnTo>
                  <a:lnTo>
                    <a:pt x="21" y="1638"/>
                  </a:lnTo>
                  <a:lnTo>
                    <a:pt x="11" y="1629"/>
                  </a:lnTo>
                  <a:lnTo>
                    <a:pt x="4" y="1617"/>
                  </a:lnTo>
                  <a:lnTo>
                    <a:pt x="0" y="1604"/>
                  </a:lnTo>
                  <a:lnTo>
                    <a:pt x="0" y="1591"/>
                  </a:lnTo>
                  <a:lnTo>
                    <a:pt x="3" y="1578"/>
                  </a:lnTo>
                  <a:lnTo>
                    <a:pt x="10" y="1566"/>
                  </a:lnTo>
                  <a:lnTo>
                    <a:pt x="19" y="1556"/>
                  </a:lnTo>
                  <a:lnTo>
                    <a:pt x="1228" y="588"/>
                  </a:lnTo>
                  <a:lnTo>
                    <a:pt x="1240" y="581"/>
                  </a:lnTo>
                  <a:lnTo>
                    <a:pt x="1252" y="576"/>
                  </a:lnTo>
                  <a:lnTo>
                    <a:pt x="1265" y="576"/>
                  </a:lnTo>
                  <a:lnTo>
                    <a:pt x="1279" y="580"/>
                  </a:lnTo>
                  <a:lnTo>
                    <a:pt x="1291" y="587"/>
                  </a:lnTo>
                  <a:lnTo>
                    <a:pt x="1300" y="595"/>
                  </a:lnTo>
                  <a:lnTo>
                    <a:pt x="1307" y="607"/>
                  </a:lnTo>
                  <a:lnTo>
                    <a:pt x="1311" y="620"/>
                  </a:lnTo>
                  <a:lnTo>
                    <a:pt x="1369" y="1002"/>
                  </a:lnTo>
                  <a:lnTo>
                    <a:pt x="1418" y="983"/>
                  </a:lnTo>
                  <a:lnTo>
                    <a:pt x="1468" y="961"/>
                  </a:lnTo>
                  <a:lnTo>
                    <a:pt x="1551" y="921"/>
                  </a:lnTo>
                  <a:lnTo>
                    <a:pt x="1635" y="874"/>
                  </a:lnTo>
                  <a:lnTo>
                    <a:pt x="1716" y="823"/>
                  </a:lnTo>
                  <a:lnTo>
                    <a:pt x="1794" y="765"/>
                  </a:lnTo>
                  <a:lnTo>
                    <a:pt x="1870" y="704"/>
                  </a:lnTo>
                  <a:lnTo>
                    <a:pt x="1943" y="637"/>
                  </a:lnTo>
                  <a:lnTo>
                    <a:pt x="2012" y="566"/>
                  </a:lnTo>
                  <a:lnTo>
                    <a:pt x="2075" y="495"/>
                  </a:lnTo>
                  <a:lnTo>
                    <a:pt x="2134" y="421"/>
                  </a:lnTo>
                  <a:lnTo>
                    <a:pt x="2189" y="347"/>
                  </a:lnTo>
                  <a:lnTo>
                    <a:pt x="2240" y="271"/>
                  </a:lnTo>
                  <a:lnTo>
                    <a:pt x="2265" y="229"/>
                  </a:lnTo>
                  <a:lnTo>
                    <a:pt x="2291" y="184"/>
                  </a:lnTo>
                  <a:lnTo>
                    <a:pt x="2318" y="136"/>
                  </a:lnTo>
                  <a:lnTo>
                    <a:pt x="2344" y="84"/>
                  </a:lnTo>
                  <a:lnTo>
                    <a:pt x="2366" y="32"/>
                  </a:lnTo>
                  <a:lnTo>
                    <a:pt x="2374" y="19"/>
                  </a:lnTo>
                  <a:lnTo>
                    <a:pt x="2385" y="9"/>
                  </a:lnTo>
                  <a:lnTo>
                    <a:pt x="2398" y="2"/>
                  </a:lnTo>
                  <a:lnTo>
                    <a:pt x="2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750959" y="2534323"/>
            <a:ext cx="1186311" cy="707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999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3999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48119" y="2534323"/>
            <a:ext cx="1186311" cy="707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999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-US" sz="3999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56639" y="2534323"/>
            <a:ext cx="1557173" cy="707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999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04/05</a:t>
            </a:r>
            <a:endParaRPr lang="en-US" sz="3999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53799" y="2534323"/>
            <a:ext cx="1186311" cy="707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999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-US" sz="3999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659479" y="2534323"/>
            <a:ext cx="1186311" cy="707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9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en-US" sz="3999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Technology Coaching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4173084" y="1521405"/>
            <a:ext cx="3842656" cy="4449089"/>
            <a:chOff x="4096884" y="1521405"/>
            <a:chExt cx="3842656" cy="4449089"/>
          </a:xfrm>
        </p:grpSpPr>
        <p:grpSp>
          <p:nvGrpSpPr>
            <p:cNvPr id="8" name="Group 34"/>
            <p:cNvGrpSpPr/>
            <p:nvPr/>
          </p:nvGrpSpPr>
          <p:grpSpPr>
            <a:xfrm>
              <a:off x="4096884" y="1683003"/>
              <a:ext cx="3842656" cy="4287491"/>
              <a:chOff x="4037012" y="1683003"/>
              <a:chExt cx="3842656" cy="4287491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071283" y="5562600"/>
                <a:ext cx="3768352" cy="407894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  <a:alpha val="4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1" name="Group 27"/>
              <p:cNvGrpSpPr/>
              <p:nvPr/>
            </p:nvGrpSpPr>
            <p:grpSpPr>
              <a:xfrm>
                <a:off x="4037012" y="1683003"/>
                <a:ext cx="3842656" cy="3574797"/>
                <a:chOff x="4037012" y="1683003"/>
                <a:chExt cx="3842656" cy="3574797"/>
              </a:xfrm>
            </p:grpSpPr>
            <p:sp>
              <p:nvSpPr>
                <p:cNvPr id="25" name="Isosceles Triangle 24"/>
                <p:cNvSpPr/>
                <p:nvPr/>
              </p:nvSpPr>
              <p:spPr>
                <a:xfrm rot="2392462" flipH="1">
                  <a:off x="5484951" y="1683003"/>
                  <a:ext cx="949831" cy="788710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Isosceles Triangle 23"/>
                <p:cNvSpPr/>
                <p:nvPr/>
              </p:nvSpPr>
              <p:spPr>
                <a:xfrm rot="2392462" flipH="1">
                  <a:off x="6646775" y="1768112"/>
                  <a:ext cx="743658" cy="6176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Isosceles Triangle 22"/>
                <p:cNvSpPr/>
                <p:nvPr/>
              </p:nvSpPr>
              <p:spPr>
                <a:xfrm rot="19207538">
                  <a:off x="4529739" y="1768112"/>
                  <a:ext cx="743658" cy="617618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" name="Group 26"/>
                <p:cNvGrpSpPr/>
                <p:nvPr/>
              </p:nvGrpSpPr>
              <p:grpSpPr>
                <a:xfrm>
                  <a:off x="4037012" y="2073166"/>
                  <a:ext cx="3842656" cy="3184634"/>
                  <a:chOff x="4037012" y="2073166"/>
                  <a:chExt cx="3842656" cy="3184634"/>
                </a:xfrm>
              </p:grpSpPr>
              <p:grpSp>
                <p:nvGrpSpPr>
                  <p:cNvPr id="15" name="Group 7"/>
                  <p:cNvGrpSpPr/>
                  <p:nvPr/>
                </p:nvGrpSpPr>
                <p:grpSpPr>
                  <a:xfrm>
                    <a:off x="4037012" y="2514600"/>
                    <a:ext cx="3828634" cy="2743200"/>
                    <a:chOff x="3244529" y="2133600"/>
                    <a:chExt cx="3108965" cy="2895600"/>
                  </a:xfrm>
                </p:grpSpPr>
                <p:sp>
                  <p:nvSpPr>
                    <p:cNvPr id="7" name="Isosceles Triangle 6"/>
                    <p:cNvSpPr/>
                    <p:nvPr/>
                  </p:nvSpPr>
                  <p:spPr>
                    <a:xfrm flipV="1">
                      <a:off x="4799012" y="2133600"/>
                      <a:ext cx="1554482" cy="2895600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tx2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" name="Isosceles Triangle 5"/>
                    <p:cNvSpPr/>
                    <p:nvPr/>
                  </p:nvSpPr>
                  <p:spPr>
                    <a:xfrm flipH="1" flipV="1">
                      <a:off x="3244529" y="2133600"/>
                      <a:ext cx="1554482" cy="2895600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" name="Isosceles Triangle 3"/>
                    <p:cNvSpPr/>
                    <p:nvPr/>
                  </p:nvSpPr>
                  <p:spPr>
                    <a:xfrm flipV="1">
                      <a:off x="4799012" y="2133600"/>
                      <a:ext cx="762000" cy="2895600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chemeClr val="accent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" name="Isosceles Triangle 4"/>
                    <p:cNvSpPr/>
                    <p:nvPr/>
                  </p:nvSpPr>
                  <p:spPr>
                    <a:xfrm flipH="1" flipV="1">
                      <a:off x="4038242" y="2133600"/>
                      <a:ext cx="762000" cy="2895600"/>
                    </a:xfrm>
                    <a:prstGeom prst="triangle">
                      <a:avLst>
                        <a:gd name="adj" fmla="val 0"/>
                      </a:avLst>
                    </a:prstGeom>
                    <a:solidFill>
                      <a:srgbClr val="00B0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" name="Group 10"/>
                  <p:cNvGrpSpPr/>
                  <p:nvPr/>
                </p:nvGrpSpPr>
                <p:grpSpPr>
                  <a:xfrm>
                    <a:off x="4037012" y="2073166"/>
                    <a:ext cx="762000" cy="445747"/>
                    <a:chOff x="4037012" y="2057400"/>
                    <a:chExt cx="762000" cy="455448"/>
                  </a:xfrm>
                </p:grpSpPr>
                <p:sp>
                  <p:nvSpPr>
                    <p:cNvPr id="9" name="Isosceles Triangle 8"/>
                    <p:cNvSpPr/>
                    <p:nvPr/>
                  </p:nvSpPr>
                  <p:spPr>
                    <a:xfrm>
                      <a:off x="4037012" y="2057400"/>
                      <a:ext cx="381000" cy="455448"/>
                    </a:xfrm>
                    <a:prstGeom prst="triangle">
                      <a:avLst>
                        <a:gd name="adj" fmla="val 100000"/>
                      </a:avLst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Isosceles Triangle 9"/>
                    <p:cNvSpPr/>
                    <p:nvPr/>
                  </p:nvSpPr>
                  <p:spPr>
                    <a:xfrm flipH="1">
                      <a:off x="4418012" y="2057400"/>
                      <a:ext cx="381000" cy="455448"/>
                    </a:xfrm>
                    <a:prstGeom prst="triangle">
                      <a:avLst>
                        <a:gd name="adj" fmla="val 100000"/>
                      </a:avLst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" name="Group 11"/>
                  <p:cNvGrpSpPr/>
                  <p:nvPr/>
                </p:nvGrpSpPr>
                <p:grpSpPr>
                  <a:xfrm>
                    <a:off x="4822371" y="2073166"/>
                    <a:ext cx="1130527" cy="445747"/>
                    <a:chOff x="4037012" y="2057400"/>
                    <a:chExt cx="762000" cy="455448"/>
                  </a:xfrm>
                </p:grpSpPr>
                <p:sp>
                  <p:nvSpPr>
                    <p:cNvPr id="13" name="Isosceles Triangle 12"/>
                    <p:cNvSpPr/>
                    <p:nvPr/>
                  </p:nvSpPr>
                  <p:spPr>
                    <a:xfrm>
                      <a:off x="4037012" y="2057400"/>
                      <a:ext cx="381000" cy="455448"/>
                    </a:xfrm>
                    <a:prstGeom prst="triangle">
                      <a:avLst>
                        <a:gd name="adj" fmla="val 100000"/>
                      </a:avLst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" name="Isosceles Triangle 13"/>
                    <p:cNvSpPr/>
                    <p:nvPr/>
                  </p:nvSpPr>
                  <p:spPr>
                    <a:xfrm flipH="1">
                      <a:off x="4418012" y="2057400"/>
                      <a:ext cx="381000" cy="455448"/>
                    </a:xfrm>
                    <a:prstGeom prst="triangle">
                      <a:avLst>
                        <a:gd name="adj" fmla="val 100000"/>
                      </a:avLst>
                    </a:prstGeom>
                    <a:solidFill>
                      <a:schemeClr val="tx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" name="Group 21"/>
                  <p:cNvGrpSpPr/>
                  <p:nvPr/>
                </p:nvGrpSpPr>
                <p:grpSpPr>
                  <a:xfrm flipH="1">
                    <a:off x="5963782" y="2073166"/>
                    <a:ext cx="1915886" cy="439996"/>
                    <a:chOff x="6323012" y="2057400"/>
                    <a:chExt cx="1915886" cy="455448"/>
                  </a:xfrm>
                </p:grpSpPr>
                <p:grpSp>
                  <p:nvGrpSpPr>
                    <p:cNvPr id="27" name="Group 15"/>
                    <p:cNvGrpSpPr/>
                    <p:nvPr/>
                  </p:nvGrpSpPr>
                  <p:grpSpPr>
                    <a:xfrm>
                      <a:off x="6323012" y="2057400"/>
                      <a:ext cx="762000" cy="455448"/>
                      <a:chOff x="4037012" y="2057400"/>
                      <a:chExt cx="762000" cy="455448"/>
                    </a:xfrm>
                  </p:grpSpPr>
                  <p:sp>
                    <p:nvSpPr>
                      <p:cNvPr id="17" name="Isosceles Triangle 16"/>
                      <p:cNvSpPr/>
                      <p:nvPr/>
                    </p:nvSpPr>
                    <p:spPr>
                      <a:xfrm>
                        <a:off x="4037012" y="2057400"/>
                        <a:ext cx="381000" cy="455448"/>
                      </a:xfrm>
                      <a:prstGeom prst="triangle">
                        <a:avLst>
                          <a:gd name="adj" fmla="val 100000"/>
                        </a:avLst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" name="Isosceles Triangle 17"/>
                      <p:cNvSpPr/>
                      <p:nvPr/>
                    </p:nvSpPr>
                    <p:spPr>
                      <a:xfrm flipH="1">
                        <a:off x="4418012" y="2057400"/>
                        <a:ext cx="381000" cy="455448"/>
                      </a:xfrm>
                      <a:prstGeom prst="triangle">
                        <a:avLst>
                          <a:gd name="adj" fmla="val 100000"/>
                        </a:avLst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" name="Group 18"/>
                    <p:cNvGrpSpPr/>
                    <p:nvPr/>
                  </p:nvGrpSpPr>
                  <p:grpSpPr>
                    <a:xfrm>
                      <a:off x="7108371" y="2057400"/>
                      <a:ext cx="1130527" cy="455448"/>
                      <a:chOff x="4037012" y="2057400"/>
                      <a:chExt cx="762000" cy="455448"/>
                    </a:xfrm>
                  </p:grpSpPr>
                  <p:sp>
                    <p:nvSpPr>
                      <p:cNvPr id="20" name="Isosceles Triangle 19"/>
                      <p:cNvSpPr/>
                      <p:nvPr/>
                    </p:nvSpPr>
                    <p:spPr>
                      <a:xfrm>
                        <a:off x="4037012" y="2057400"/>
                        <a:ext cx="381000" cy="455448"/>
                      </a:xfrm>
                      <a:prstGeom prst="triangle">
                        <a:avLst>
                          <a:gd name="adj" fmla="val 100000"/>
                        </a:avLst>
                      </a:prstGeom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" name="Isosceles Triangle 20"/>
                      <p:cNvSpPr/>
                      <p:nvPr/>
                    </p:nvSpPr>
                    <p:spPr>
                      <a:xfrm flipH="1">
                        <a:off x="4418012" y="2057400"/>
                        <a:ext cx="381000" cy="455448"/>
                      </a:xfrm>
                      <a:prstGeom prst="triangle">
                        <a:avLst>
                          <a:gd name="adj" fmla="val 100000"/>
                        </a:avLst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</p:grpSp>
        </p:grpSp>
        <p:sp>
          <p:nvSpPr>
            <p:cNvPr id="34" name="TextBox 33"/>
            <p:cNvSpPr txBox="1"/>
            <p:nvPr/>
          </p:nvSpPr>
          <p:spPr>
            <a:xfrm>
              <a:off x="4618526" y="1521405"/>
              <a:ext cx="3001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Ed. Tech. Integration</a:t>
              </a:r>
              <a:endPara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3425180">
              <a:off x="4043889" y="3514107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Foundations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 rot="4519885">
              <a:off x="4545229" y="3563372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Integration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5923301">
              <a:off x="4617918" y="3945374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Collaboration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rot="7001934">
              <a:off x="5051421" y="3811310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Harmonization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75652" y="1127234"/>
            <a:ext cx="3200400" cy="2149366"/>
            <a:chOff x="8609012" y="1401028"/>
            <a:chExt cx="2735580" cy="2321315"/>
          </a:xfrm>
        </p:grpSpPr>
        <p:sp>
          <p:nvSpPr>
            <p:cNvPr id="68" name="Rectangle 67"/>
            <p:cNvSpPr/>
            <p:nvPr/>
          </p:nvSpPr>
          <p:spPr>
            <a:xfrm>
              <a:off x="8609012" y="1872324"/>
              <a:ext cx="2732461" cy="18500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ITC will provide foundation support to PLC’s and students for successful learning and development.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612131" y="1401028"/>
              <a:ext cx="2732461" cy="53727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Foundations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75652" y="3733274"/>
            <a:ext cx="3200400" cy="2149366"/>
            <a:chOff x="8609012" y="1401028"/>
            <a:chExt cx="2735580" cy="2321315"/>
          </a:xfrm>
        </p:grpSpPr>
        <p:sp>
          <p:nvSpPr>
            <p:cNvPr id="88" name="Rectangle 87"/>
            <p:cNvSpPr/>
            <p:nvPr/>
          </p:nvSpPr>
          <p:spPr>
            <a:xfrm>
              <a:off x="8609012" y="1872324"/>
              <a:ext cx="2732461" cy="18500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ITC will guide, model and facilitate educational technology integration through co-planning and co-teaching model.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12131" y="1401028"/>
              <a:ext cx="2732461" cy="53727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Integration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228012" y="1127234"/>
            <a:ext cx="3200400" cy="2149366"/>
            <a:chOff x="8609012" y="1401028"/>
            <a:chExt cx="2735580" cy="2321315"/>
          </a:xfrm>
        </p:grpSpPr>
        <p:sp>
          <p:nvSpPr>
            <p:cNvPr id="97" name="Rectangle 96"/>
            <p:cNvSpPr/>
            <p:nvPr/>
          </p:nvSpPr>
          <p:spPr>
            <a:xfrm>
              <a:off x="8609012" y="1872324"/>
              <a:ext cx="2732461" cy="18500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ITC will work with PLC’s on developing integration lessons and will identify the needed tools for instruction.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612131" y="1401028"/>
              <a:ext cx="2732461" cy="53727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Collaboration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8228012" y="3733274"/>
            <a:ext cx="3200400" cy="2149366"/>
            <a:chOff x="8609012" y="1401028"/>
            <a:chExt cx="2735580" cy="2321315"/>
          </a:xfrm>
        </p:grpSpPr>
        <p:sp>
          <p:nvSpPr>
            <p:cNvPr id="100" name="Rectangle 99"/>
            <p:cNvSpPr/>
            <p:nvPr/>
          </p:nvSpPr>
          <p:spPr>
            <a:xfrm>
              <a:off x="8609012" y="1872324"/>
              <a:ext cx="2732461" cy="18500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4000"/>
                  </a:schemeClr>
                </a:gs>
                <a:gs pos="100000">
                  <a:schemeClr val="accent1">
                    <a:shade val="100000"/>
                    <a:satMod val="115000"/>
                    <a:alpha val="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82880" rIns="182880" bIns="182880" rtlCol="0" anchor="t" anchorCtr="0"/>
            <a:lstStyle/>
            <a:p>
              <a:pPr lvl="0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ITC will facilitate the integration process to align essential knowledge and skills of students and staff to the goals of APS</a:t>
              </a:r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lvl="0"/>
              <a:endPara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612131" y="1401028"/>
              <a:ext cx="2732461" cy="537278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Harmonization</a:t>
              </a:r>
              <a:endPara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10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ight Arrow 64"/>
          <p:cNvSpPr/>
          <p:nvPr/>
        </p:nvSpPr>
        <p:spPr>
          <a:xfrm>
            <a:off x="1754907" y="5536724"/>
            <a:ext cx="2059056" cy="734684"/>
          </a:xfrm>
          <a:prstGeom prst="rightArrow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Right Arrow 65"/>
          <p:cNvSpPr/>
          <p:nvPr/>
        </p:nvSpPr>
        <p:spPr>
          <a:xfrm>
            <a:off x="3963271" y="5536724"/>
            <a:ext cx="2059056" cy="734684"/>
          </a:xfrm>
          <a:prstGeom prst="rightArrow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Right Arrow 66"/>
          <p:cNvSpPr/>
          <p:nvPr/>
        </p:nvSpPr>
        <p:spPr>
          <a:xfrm>
            <a:off x="6171631" y="5536724"/>
            <a:ext cx="2059056" cy="734684"/>
          </a:xfrm>
          <a:prstGeom prst="rightArrow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ight Arrow 67"/>
          <p:cNvSpPr/>
          <p:nvPr/>
        </p:nvSpPr>
        <p:spPr>
          <a:xfrm>
            <a:off x="8397254" y="5536724"/>
            <a:ext cx="2059056" cy="734684"/>
          </a:xfrm>
          <a:prstGeom prst="rightArrow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Growth Concept for Technology Integration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076877" y="1778510"/>
            <a:ext cx="2344292" cy="2454400"/>
            <a:chOff x="5580063" y="2333625"/>
            <a:chExt cx="2906713" cy="304323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580063" y="2333625"/>
              <a:ext cx="2906713" cy="3043238"/>
            </a:xfrm>
            <a:custGeom>
              <a:avLst/>
              <a:gdLst>
                <a:gd name="T0" fmla="*/ 1291 w 1831"/>
                <a:gd name="T1" fmla="*/ 59 h 1917"/>
                <a:gd name="T2" fmla="*/ 1232 w 1831"/>
                <a:gd name="T3" fmla="*/ 200 h 1917"/>
                <a:gd name="T4" fmla="*/ 1116 w 1831"/>
                <a:gd name="T5" fmla="*/ 434 h 1917"/>
                <a:gd name="T6" fmla="*/ 1366 w 1831"/>
                <a:gd name="T7" fmla="*/ 284 h 1917"/>
                <a:gd name="T8" fmla="*/ 1564 w 1831"/>
                <a:gd name="T9" fmla="*/ 359 h 1917"/>
                <a:gd name="T10" fmla="*/ 1443 w 1831"/>
                <a:gd name="T11" fmla="*/ 469 h 1917"/>
                <a:gd name="T12" fmla="*/ 1218 w 1831"/>
                <a:gd name="T13" fmla="*/ 448 h 1917"/>
                <a:gd name="T14" fmla="*/ 1036 w 1831"/>
                <a:gd name="T15" fmla="*/ 584 h 1917"/>
                <a:gd name="T16" fmla="*/ 967 w 1831"/>
                <a:gd name="T17" fmla="*/ 832 h 1917"/>
                <a:gd name="T18" fmla="*/ 1184 w 1831"/>
                <a:gd name="T19" fmla="*/ 778 h 1917"/>
                <a:gd name="T20" fmla="*/ 1374 w 1831"/>
                <a:gd name="T21" fmla="*/ 725 h 1917"/>
                <a:gd name="T22" fmla="*/ 1616 w 1831"/>
                <a:gd name="T23" fmla="*/ 757 h 1917"/>
                <a:gd name="T24" fmla="*/ 1831 w 1831"/>
                <a:gd name="T25" fmla="*/ 1105 h 1917"/>
                <a:gd name="T26" fmla="*/ 1672 w 1831"/>
                <a:gd name="T27" fmla="*/ 1117 h 1917"/>
                <a:gd name="T28" fmla="*/ 1378 w 1831"/>
                <a:gd name="T29" fmla="*/ 1048 h 1917"/>
                <a:gd name="T30" fmla="*/ 1172 w 1831"/>
                <a:gd name="T31" fmla="*/ 805 h 1917"/>
                <a:gd name="T32" fmla="*/ 951 w 1831"/>
                <a:gd name="T33" fmla="*/ 934 h 1917"/>
                <a:gd name="T34" fmla="*/ 992 w 1831"/>
                <a:gd name="T35" fmla="*/ 1292 h 1917"/>
                <a:gd name="T36" fmla="*/ 1074 w 1831"/>
                <a:gd name="T37" fmla="*/ 1188 h 1917"/>
                <a:gd name="T38" fmla="*/ 1272 w 1831"/>
                <a:gd name="T39" fmla="*/ 1146 h 1917"/>
                <a:gd name="T40" fmla="*/ 1401 w 1831"/>
                <a:gd name="T41" fmla="*/ 1263 h 1917"/>
                <a:gd name="T42" fmla="*/ 1270 w 1831"/>
                <a:gd name="T43" fmla="*/ 1405 h 1917"/>
                <a:gd name="T44" fmla="*/ 1036 w 1831"/>
                <a:gd name="T45" fmla="*/ 1309 h 1917"/>
                <a:gd name="T46" fmla="*/ 936 w 1831"/>
                <a:gd name="T47" fmla="*/ 1549 h 1917"/>
                <a:gd name="T48" fmla="*/ 1036 w 1831"/>
                <a:gd name="T49" fmla="*/ 1895 h 1917"/>
                <a:gd name="T50" fmla="*/ 921 w 1831"/>
                <a:gd name="T51" fmla="*/ 1838 h 1917"/>
                <a:gd name="T52" fmla="*/ 855 w 1831"/>
                <a:gd name="T53" fmla="*/ 1442 h 1917"/>
                <a:gd name="T54" fmla="*/ 634 w 1831"/>
                <a:gd name="T55" fmla="*/ 1417 h 1917"/>
                <a:gd name="T56" fmla="*/ 433 w 1831"/>
                <a:gd name="T57" fmla="*/ 1436 h 1917"/>
                <a:gd name="T58" fmla="*/ 358 w 1831"/>
                <a:gd name="T59" fmla="*/ 1342 h 1917"/>
                <a:gd name="T60" fmla="*/ 532 w 1831"/>
                <a:gd name="T61" fmla="*/ 1180 h 1917"/>
                <a:gd name="T62" fmla="*/ 696 w 1831"/>
                <a:gd name="T63" fmla="*/ 1282 h 1917"/>
                <a:gd name="T64" fmla="*/ 863 w 1831"/>
                <a:gd name="T65" fmla="*/ 1405 h 1917"/>
                <a:gd name="T66" fmla="*/ 805 w 1831"/>
                <a:gd name="T67" fmla="*/ 1038 h 1917"/>
                <a:gd name="T68" fmla="*/ 475 w 1831"/>
                <a:gd name="T69" fmla="*/ 901 h 1917"/>
                <a:gd name="T70" fmla="*/ 481 w 1831"/>
                <a:gd name="T71" fmla="*/ 963 h 1917"/>
                <a:gd name="T72" fmla="*/ 423 w 1831"/>
                <a:gd name="T73" fmla="*/ 1103 h 1917"/>
                <a:gd name="T74" fmla="*/ 142 w 1831"/>
                <a:gd name="T75" fmla="*/ 1182 h 1917"/>
                <a:gd name="T76" fmla="*/ 16 w 1831"/>
                <a:gd name="T77" fmla="*/ 1069 h 1917"/>
                <a:gd name="T78" fmla="*/ 164 w 1831"/>
                <a:gd name="T79" fmla="*/ 813 h 1917"/>
                <a:gd name="T80" fmla="*/ 323 w 1831"/>
                <a:gd name="T81" fmla="*/ 765 h 1917"/>
                <a:gd name="T82" fmla="*/ 473 w 1831"/>
                <a:gd name="T83" fmla="*/ 875 h 1917"/>
                <a:gd name="T84" fmla="*/ 790 w 1831"/>
                <a:gd name="T85" fmla="*/ 975 h 1917"/>
                <a:gd name="T86" fmla="*/ 930 w 1831"/>
                <a:gd name="T87" fmla="*/ 767 h 1917"/>
                <a:gd name="T88" fmla="*/ 803 w 1831"/>
                <a:gd name="T89" fmla="*/ 630 h 1917"/>
                <a:gd name="T90" fmla="*/ 632 w 1831"/>
                <a:gd name="T91" fmla="*/ 690 h 1917"/>
                <a:gd name="T92" fmla="*/ 404 w 1831"/>
                <a:gd name="T93" fmla="*/ 548 h 1917"/>
                <a:gd name="T94" fmla="*/ 363 w 1831"/>
                <a:gd name="T95" fmla="*/ 340 h 1917"/>
                <a:gd name="T96" fmla="*/ 586 w 1831"/>
                <a:gd name="T97" fmla="*/ 330 h 1917"/>
                <a:gd name="T98" fmla="*/ 803 w 1831"/>
                <a:gd name="T99" fmla="*/ 536 h 1917"/>
                <a:gd name="T100" fmla="*/ 946 w 1831"/>
                <a:gd name="T101" fmla="*/ 694 h 1917"/>
                <a:gd name="T102" fmla="*/ 1042 w 1831"/>
                <a:gd name="T103" fmla="*/ 467 h 1917"/>
                <a:gd name="T104" fmla="*/ 1072 w 1831"/>
                <a:gd name="T105" fmla="*/ 350 h 1917"/>
                <a:gd name="T106" fmla="*/ 888 w 1831"/>
                <a:gd name="T107" fmla="*/ 213 h 1917"/>
                <a:gd name="T108" fmla="*/ 823 w 1831"/>
                <a:gd name="T109" fmla="*/ 73 h 1917"/>
                <a:gd name="T110" fmla="*/ 965 w 1831"/>
                <a:gd name="T111" fmla="*/ 59 h 1917"/>
                <a:gd name="T112" fmla="*/ 1061 w 1831"/>
                <a:gd name="T113" fmla="*/ 190 h 1917"/>
                <a:gd name="T114" fmla="*/ 1099 w 1831"/>
                <a:gd name="T115" fmla="*/ 352 h 1917"/>
                <a:gd name="T116" fmla="*/ 1170 w 1831"/>
                <a:gd name="T117" fmla="*/ 236 h 1917"/>
                <a:gd name="T118" fmla="*/ 1182 w 1831"/>
                <a:gd name="T119" fmla="*/ 13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31" h="1917">
                  <a:moveTo>
                    <a:pt x="1191" y="0"/>
                  </a:moveTo>
                  <a:lnTo>
                    <a:pt x="1218" y="34"/>
                  </a:lnTo>
                  <a:lnTo>
                    <a:pt x="1236" y="67"/>
                  </a:lnTo>
                  <a:lnTo>
                    <a:pt x="1249" y="96"/>
                  </a:lnTo>
                  <a:lnTo>
                    <a:pt x="1255" y="121"/>
                  </a:lnTo>
                  <a:lnTo>
                    <a:pt x="1293" y="56"/>
                  </a:lnTo>
                  <a:lnTo>
                    <a:pt x="1291" y="59"/>
                  </a:lnTo>
                  <a:lnTo>
                    <a:pt x="1287" y="69"/>
                  </a:lnTo>
                  <a:lnTo>
                    <a:pt x="1280" y="88"/>
                  </a:lnTo>
                  <a:lnTo>
                    <a:pt x="1270" y="109"/>
                  </a:lnTo>
                  <a:lnTo>
                    <a:pt x="1257" y="138"/>
                  </a:lnTo>
                  <a:lnTo>
                    <a:pt x="1253" y="163"/>
                  </a:lnTo>
                  <a:lnTo>
                    <a:pt x="1245" y="184"/>
                  </a:lnTo>
                  <a:lnTo>
                    <a:pt x="1232" y="200"/>
                  </a:lnTo>
                  <a:lnTo>
                    <a:pt x="1216" y="213"/>
                  </a:lnTo>
                  <a:lnTo>
                    <a:pt x="1189" y="261"/>
                  </a:lnTo>
                  <a:lnTo>
                    <a:pt x="1157" y="311"/>
                  </a:lnTo>
                  <a:lnTo>
                    <a:pt x="1132" y="352"/>
                  </a:lnTo>
                  <a:lnTo>
                    <a:pt x="1109" y="396"/>
                  </a:lnTo>
                  <a:lnTo>
                    <a:pt x="1088" y="446"/>
                  </a:lnTo>
                  <a:lnTo>
                    <a:pt x="1116" y="434"/>
                  </a:lnTo>
                  <a:lnTo>
                    <a:pt x="1153" y="423"/>
                  </a:lnTo>
                  <a:lnTo>
                    <a:pt x="1199" y="413"/>
                  </a:lnTo>
                  <a:lnTo>
                    <a:pt x="1232" y="367"/>
                  </a:lnTo>
                  <a:lnTo>
                    <a:pt x="1264" y="332"/>
                  </a:lnTo>
                  <a:lnTo>
                    <a:pt x="1299" y="307"/>
                  </a:lnTo>
                  <a:lnTo>
                    <a:pt x="1332" y="292"/>
                  </a:lnTo>
                  <a:lnTo>
                    <a:pt x="1366" y="284"/>
                  </a:lnTo>
                  <a:lnTo>
                    <a:pt x="1401" y="284"/>
                  </a:lnTo>
                  <a:lnTo>
                    <a:pt x="1433" y="290"/>
                  </a:lnTo>
                  <a:lnTo>
                    <a:pt x="1464" y="300"/>
                  </a:lnTo>
                  <a:lnTo>
                    <a:pt x="1493" y="311"/>
                  </a:lnTo>
                  <a:lnTo>
                    <a:pt x="1520" y="327"/>
                  </a:lnTo>
                  <a:lnTo>
                    <a:pt x="1543" y="342"/>
                  </a:lnTo>
                  <a:lnTo>
                    <a:pt x="1564" y="359"/>
                  </a:lnTo>
                  <a:lnTo>
                    <a:pt x="1581" y="373"/>
                  </a:lnTo>
                  <a:lnTo>
                    <a:pt x="1595" y="384"/>
                  </a:lnTo>
                  <a:lnTo>
                    <a:pt x="1603" y="392"/>
                  </a:lnTo>
                  <a:lnTo>
                    <a:pt x="1604" y="396"/>
                  </a:lnTo>
                  <a:lnTo>
                    <a:pt x="1547" y="429"/>
                  </a:lnTo>
                  <a:lnTo>
                    <a:pt x="1491" y="454"/>
                  </a:lnTo>
                  <a:lnTo>
                    <a:pt x="1443" y="469"/>
                  </a:lnTo>
                  <a:lnTo>
                    <a:pt x="1397" y="479"/>
                  </a:lnTo>
                  <a:lnTo>
                    <a:pt x="1357" y="482"/>
                  </a:lnTo>
                  <a:lnTo>
                    <a:pt x="1320" y="480"/>
                  </a:lnTo>
                  <a:lnTo>
                    <a:pt x="1287" y="475"/>
                  </a:lnTo>
                  <a:lnTo>
                    <a:pt x="1261" y="467"/>
                  </a:lnTo>
                  <a:lnTo>
                    <a:pt x="1238" y="457"/>
                  </a:lnTo>
                  <a:lnTo>
                    <a:pt x="1218" y="448"/>
                  </a:lnTo>
                  <a:lnTo>
                    <a:pt x="1205" y="438"/>
                  </a:lnTo>
                  <a:lnTo>
                    <a:pt x="1157" y="450"/>
                  </a:lnTo>
                  <a:lnTo>
                    <a:pt x="1118" y="461"/>
                  </a:lnTo>
                  <a:lnTo>
                    <a:pt x="1090" y="473"/>
                  </a:lnTo>
                  <a:lnTo>
                    <a:pt x="1072" y="480"/>
                  </a:lnTo>
                  <a:lnTo>
                    <a:pt x="1053" y="532"/>
                  </a:lnTo>
                  <a:lnTo>
                    <a:pt x="1036" y="584"/>
                  </a:lnTo>
                  <a:lnTo>
                    <a:pt x="1019" y="634"/>
                  </a:lnTo>
                  <a:lnTo>
                    <a:pt x="1005" y="682"/>
                  </a:lnTo>
                  <a:lnTo>
                    <a:pt x="994" y="725"/>
                  </a:lnTo>
                  <a:lnTo>
                    <a:pt x="984" y="763"/>
                  </a:lnTo>
                  <a:lnTo>
                    <a:pt x="976" y="796"/>
                  </a:lnTo>
                  <a:lnTo>
                    <a:pt x="970" y="819"/>
                  </a:lnTo>
                  <a:lnTo>
                    <a:pt x="967" y="832"/>
                  </a:lnTo>
                  <a:lnTo>
                    <a:pt x="957" y="886"/>
                  </a:lnTo>
                  <a:lnTo>
                    <a:pt x="984" y="863"/>
                  </a:lnTo>
                  <a:lnTo>
                    <a:pt x="1013" y="838"/>
                  </a:lnTo>
                  <a:lnTo>
                    <a:pt x="1049" y="817"/>
                  </a:lnTo>
                  <a:lnTo>
                    <a:pt x="1088" y="798"/>
                  </a:lnTo>
                  <a:lnTo>
                    <a:pt x="1134" y="786"/>
                  </a:lnTo>
                  <a:lnTo>
                    <a:pt x="1184" y="778"/>
                  </a:lnTo>
                  <a:lnTo>
                    <a:pt x="1239" y="780"/>
                  </a:lnTo>
                  <a:lnTo>
                    <a:pt x="1253" y="773"/>
                  </a:lnTo>
                  <a:lnTo>
                    <a:pt x="1272" y="763"/>
                  </a:lnTo>
                  <a:lnTo>
                    <a:pt x="1293" y="753"/>
                  </a:lnTo>
                  <a:lnTo>
                    <a:pt x="1316" y="742"/>
                  </a:lnTo>
                  <a:lnTo>
                    <a:pt x="1345" y="732"/>
                  </a:lnTo>
                  <a:lnTo>
                    <a:pt x="1374" y="725"/>
                  </a:lnTo>
                  <a:lnTo>
                    <a:pt x="1405" y="719"/>
                  </a:lnTo>
                  <a:lnTo>
                    <a:pt x="1439" y="715"/>
                  </a:lnTo>
                  <a:lnTo>
                    <a:pt x="1472" y="715"/>
                  </a:lnTo>
                  <a:lnTo>
                    <a:pt x="1508" y="717"/>
                  </a:lnTo>
                  <a:lnTo>
                    <a:pt x="1543" y="725"/>
                  </a:lnTo>
                  <a:lnTo>
                    <a:pt x="1579" y="738"/>
                  </a:lnTo>
                  <a:lnTo>
                    <a:pt x="1616" y="757"/>
                  </a:lnTo>
                  <a:lnTo>
                    <a:pt x="1651" y="782"/>
                  </a:lnTo>
                  <a:lnTo>
                    <a:pt x="1685" y="815"/>
                  </a:lnTo>
                  <a:lnTo>
                    <a:pt x="1718" y="855"/>
                  </a:lnTo>
                  <a:lnTo>
                    <a:pt x="1750" y="903"/>
                  </a:lnTo>
                  <a:lnTo>
                    <a:pt x="1779" y="961"/>
                  </a:lnTo>
                  <a:lnTo>
                    <a:pt x="1806" y="1028"/>
                  </a:lnTo>
                  <a:lnTo>
                    <a:pt x="1831" y="1105"/>
                  </a:lnTo>
                  <a:lnTo>
                    <a:pt x="1827" y="1107"/>
                  </a:lnTo>
                  <a:lnTo>
                    <a:pt x="1816" y="1109"/>
                  </a:lnTo>
                  <a:lnTo>
                    <a:pt x="1797" y="1111"/>
                  </a:lnTo>
                  <a:lnTo>
                    <a:pt x="1774" y="1113"/>
                  </a:lnTo>
                  <a:lnTo>
                    <a:pt x="1743" y="1115"/>
                  </a:lnTo>
                  <a:lnTo>
                    <a:pt x="1710" y="1117"/>
                  </a:lnTo>
                  <a:lnTo>
                    <a:pt x="1672" y="1117"/>
                  </a:lnTo>
                  <a:lnTo>
                    <a:pt x="1633" y="1117"/>
                  </a:lnTo>
                  <a:lnTo>
                    <a:pt x="1591" y="1113"/>
                  </a:lnTo>
                  <a:lnTo>
                    <a:pt x="1547" y="1107"/>
                  </a:lnTo>
                  <a:lnTo>
                    <a:pt x="1505" y="1098"/>
                  </a:lnTo>
                  <a:lnTo>
                    <a:pt x="1460" y="1086"/>
                  </a:lnTo>
                  <a:lnTo>
                    <a:pt x="1418" y="1069"/>
                  </a:lnTo>
                  <a:lnTo>
                    <a:pt x="1378" y="1048"/>
                  </a:lnTo>
                  <a:lnTo>
                    <a:pt x="1341" y="1023"/>
                  </a:lnTo>
                  <a:lnTo>
                    <a:pt x="1307" y="992"/>
                  </a:lnTo>
                  <a:lnTo>
                    <a:pt x="1278" y="955"/>
                  </a:lnTo>
                  <a:lnTo>
                    <a:pt x="1255" y="913"/>
                  </a:lnTo>
                  <a:lnTo>
                    <a:pt x="1236" y="863"/>
                  </a:lnTo>
                  <a:lnTo>
                    <a:pt x="1224" y="805"/>
                  </a:lnTo>
                  <a:lnTo>
                    <a:pt x="1172" y="805"/>
                  </a:lnTo>
                  <a:lnTo>
                    <a:pt x="1126" y="813"/>
                  </a:lnTo>
                  <a:lnTo>
                    <a:pt x="1084" y="828"/>
                  </a:lnTo>
                  <a:lnTo>
                    <a:pt x="1047" y="846"/>
                  </a:lnTo>
                  <a:lnTo>
                    <a:pt x="1017" y="867"/>
                  </a:lnTo>
                  <a:lnTo>
                    <a:pt x="990" y="890"/>
                  </a:lnTo>
                  <a:lnTo>
                    <a:pt x="969" y="913"/>
                  </a:lnTo>
                  <a:lnTo>
                    <a:pt x="951" y="934"/>
                  </a:lnTo>
                  <a:lnTo>
                    <a:pt x="938" y="1044"/>
                  </a:lnTo>
                  <a:lnTo>
                    <a:pt x="928" y="1148"/>
                  </a:lnTo>
                  <a:lnTo>
                    <a:pt x="924" y="1246"/>
                  </a:lnTo>
                  <a:lnTo>
                    <a:pt x="922" y="1336"/>
                  </a:lnTo>
                  <a:lnTo>
                    <a:pt x="942" y="1321"/>
                  </a:lnTo>
                  <a:lnTo>
                    <a:pt x="965" y="1305"/>
                  </a:lnTo>
                  <a:lnTo>
                    <a:pt x="992" y="1292"/>
                  </a:lnTo>
                  <a:lnTo>
                    <a:pt x="1024" y="1284"/>
                  </a:lnTo>
                  <a:lnTo>
                    <a:pt x="1028" y="1273"/>
                  </a:lnTo>
                  <a:lnTo>
                    <a:pt x="1034" y="1259"/>
                  </a:lnTo>
                  <a:lnTo>
                    <a:pt x="1040" y="1242"/>
                  </a:lnTo>
                  <a:lnTo>
                    <a:pt x="1049" y="1224"/>
                  </a:lnTo>
                  <a:lnTo>
                    <a:pt x="1061" y="1205"/>
                  </a:lnTo>
                  <a:lnTo>
                    <a:pt x="1074" y="1188"/>
                  </a:lnTo>
                  <a:lnTo>
                    <a:pt x="1092" y="1173"/>
                  </a:lnTo>
                  <a:lnTo>
                    <a:pt x="1113" y="1157"/>
                  </a:lnTo>
                  <a:lnTo>
                    <a:pt x="1136" y="1146"/>
                  </a:lnTo>
                  <a:lnTo>
                    <a:pt x="1165" y="1138"/>
                  </a:lnTo>
                  <a:lnTo>
                    <a:pt x="1195" y="1136"/>
                  </a:lnTo>
                  <a:lnTo>
                    <a:pt x="1232" y="1138"/>
                  </a:lnTo>
                  <a:lnTo>
                    <a:pt x="1272" y="1146"/>
                  </a:lnTo>
                  <a:lnTo>
                    <a:pt x="1316" y="1161"/>
                  </a:lnTo>
                  <a:lnTo>
                    <a:pt x="1366" y="1186"/>
                  </a:lnTo>
                  <a:lnTo>
                    <a:pt x="1422" y="1217"/>
                  </a:lnTo>
                  <a:lnTo>
                    <a:pt x="1422" y="1221"/>
                  </a:lnTo>
                  <a:lnTo>
                    <a:pt x="1418" y="1230"/>
                  </a:lnTo>
                  <a:lnTo>
                    <a:pt x="1410" y="1244"/>
                  </a:lnTo>
                  <a:lnTo>
                    <a:pt x="1401" y="1263"/>
                  </a:lnTo>
                  <a:lnTo>
                    <a:pt x="1389" y="1284"/>
                  </a:lnTo>
                  <a:lnTo>
                    <a:pt x="1376" y="1305"/>
                  </a:lnTo>
                  <a:lnTo>
                    <a:pt x="1360" y="1330"/>
                  </a:lnTo>
                  <a:lnTo>
                    <a:pt x="1341" y="1351"/>
                  </a:lnTo>
                  <a:lnTo>
                    <a:pt x="1320" y="1373"/>
                  </a:lnTo>
                  <a:lnTo>
                    <a:pt x="1297" y="1392"/>
                  </a:lnTo>
                  <a:lnTo>
                    <a:pt x="1270" y="1405"/>
                  </a:lnTo>
                  <a:lnTo>
                    <a:pt x="1243" y="1415"/>
                  </a:lnTo>
                  <a:lnTo>
                    <a:pt x="1214" y="1419"/>
                  </a:lnTo>
                  <a:lnTo>
                    <a:pt x="1182" y="1417"/>
                  </a:lnTo>
                  <a:lnTo>
                    <a:pt x="1147" y="1405"/>
                  </a:lnTo>
                  <a:lnTo>
                    <a:pt x="1113" y="1384"/>
                  </a:lnTo>
                  <a:lnTo>
                    <a:pt x="1074" y="1353"/>
                  </a:lnTo>
                  <a:lnTo>
                    <a:pt x="1036" y="1309"/>
                  </a:lnTo>
                  <a:lnTo>
                    <a:pt x="1001" y="1317"/>
                  </a:lnTo>
                  <a:lnTo>
                    <a:pt x="972" y="1330"/>
                  </a:lnTo>
                  <a:lnTo>
                    <a:pt x="951" y="1346"/>
                  </a:lnTo>
                  <a:lnTo>
                    <a:pt x="934" y="1363"/>
                  </a:lnTo>
                  <a:lnTo>
                    <a:pt x="922" y="1378"/>
                  </a:lnTo>
                  <a:lnTo>
                    <a:pt x="928" y="1469"/>
                  </a:lnTo>
                  <a:lnTo>
                    <a:pt x="936" y="1549"/>
                  </a:lnTo>
                  <a:lnTo>
                    <a:pt x="947" y="1622"/>
                  </a:lnTo>
                  <a:lnTo>
                    <a:pt x="963" y="1690"/>
                  </a:lnTo>
                  <a:lnTo>
                    <a:pt x="978" y="1747"/>
                  </a:lnTo>
                  <a:lnTo>
                    <a:pt x="994" y="1797"/>
                  </a:lnTo>
                  <a:lnTo>
                    <a:pt x="1009" y="1840"/>
                  </a:lnTo>
                  <a:lnTo>
                    <a:pt x="1024" y="1872"/>
                  </a:lnTo>
                  <a:lnTo>
                    <a:pt x="1036" y="1895"/>
                  </a:lnTo>
                  <a:lnTo>
                    <a:pt x="1042" y="1911"/>
                  </a:lnTo>
                  <a:lnTo>
                    <a:pt x="1045" y="1917"/>
                  </a:lnTo>
                  <a:lnTo>
                    <a:pt x="949" y="1917"/>
                  </a:lnTo>
                  <a:lnTo>
                    <a:pt x="946" y="1911"/>
                  </a:lnTo>
                  <a:lnTo>
                    <a:pt x="940" y="1894"/>
                  </a:lnTo>
                  <a:lnTo>
                    <a:pt x="930" y="1870"/>
                  </a:lnTo>
                  <a:lnTo>
                    <a:pt x="921" y="1838"/>
                  </a:lnTo>
                  <a:lnTo>
                    <a:pt x="911" y="1797"/>
                  </a:lnTo>
                  <a:lnTo>
                    <a:pt x="899" y="1747"/>
                  </a:lnTo>
                  <a:lnTo>
                    <a:pt x="888" y="1690"/>
                  </a:lnTo>
                  <a:lnTo>
                    <a:pt x="878" y="1622"/>
                  </a:lnTo>
                  <a:lnTo>
                    <a:pt x="871" y="1546"/>
                  </a:lnTo>
                  <a:lnTo>
                    <a:pt x="865" y="1459"/>
                  </a:lnTo>
                  <a:lnTo>
                    <a:pt x="855" y="1442"/>
                  </a:lnTo>
                  <a:lnTo>
                    <a:pt x="842" y="1421"/>
                  </a:lnTo>
                  <a:lnTo>
                    <a:pt x="823" y="1398"/>
                  </a:lnTo>
                  <a:lnTo>
                    <a:pt x="796" y="1376"/>
                  </a:lnTo>
                  <a:lnTo>
                    <a:pt x="761" y="1357"/>
                  </a:lnTo>
                  <a:lnTo>
                    <a:pt x="717" y="1340"/>
                  </a:lnTo>
                  <a:lnTo>
                    <a:pt x="675" y="1384"/>
                  </a:lnTo>
                  <a:lnTo>
                    <a:pt x="634" y="1417"/>
                  </a:lnTo>
                  <a:lnTo>
                    <a:pt x="598" y="1440"/>
                  </a:lnTo>
                  <a:lnTo>
                    <a:pt x="563" y="1453"/>
                  </a:lnTo>
                  <a:lnTo>
                    <a:pt x="532" y="1461"/>
                  </a:lnTo>
                  <a:lnTo>
                    <a:pt x="504" y="1461"/>
                  </a:lnTo>
                  <a:lnTo>
                    <a:pt x="477" y="1457"/>
                  </a:lnTo>
                  <a:lnTo>
                    <a:pt x="454" y="1448"/>
                  </a:lnTo>
                  <a:lnTo>
                    <a:pt x="433" y="1436"/>
                  </a:lnTo>
                  <a:lnTo>
                    <a:pt x="415" y="1423"/>
                  </a:lnTo>
                  <a:lnTo>
                    <a:pt x="400" y="1405"/>
                  </a:lnTo>
                  <a:lnTo>
                    <a:pt x="386" y="1390"/>
                  </a:lnTo>
                  <a:lnTo>
                    <a:pt x="375" y="1374"/>
                  </a:lnTo>
                  <a:lnTo>
                    <a:pt x="367" y="1361"/>
                  </a:lnTo>
                  <a:lnTo>
                    <a:pt x="361" y="1349"/>
                  </a:lnTo>
                  <a:lnTo>
                    <a:pt x="358" y="1342"/>
                  </a:lnTo>
                  <a:lnTo>
                    <a:pt x="358" y="1340"/>
                  </a:lnTo>
                  <a:lnTo>
                    <a:pt x="385" y="1284"/>
                  </a:lnTo>
                  <a:lnTo>
                    <a:pt x="415" y="1242"/>
                  </a:lnTo>
                  <a:lnTo>
                    <a:pt x="444" y="1213"/>
                  </a:lnTo>
                  <a:lnTo>
                    <a:pt x="475" y="1192"/>
                  </a:lnTo>
                  <a:lnTo>
                    <a:pt x="504" y="1182"/>
                  </a:lnTo>
                  <a:lnTo>
                    <a:pt x="532" y="1180"/>
                  </a:lnTo>
                  <a:lnTo>
                    <a:pt x="561" y="1184"/>
                  </a:lnTo>
                  <a:lnTo>
                    <a:pt x="588" y="1194"/>
                  </a:lnTo>
                  <a:lnTo>
                    <a:pt x="615" y="1207"/>
                  </a:lnTo>
                  <a:lnTo>
                    <a:pt x="638" y="1224"/>
                  </a:lnTo>
                  <a:lnTo>
                    <a:pt x="659" y="1244"/>
                  </a:lnTo>
                  <a:lnTo>
                    <a:pt x="678" y="1263"/>
                  </a:lnTo>
                  <a:lnTo>
                    <a:pt x="696" y="1282"/>
                  </a:lnTo>
                  <a:lnTo>
                    <a:pt x="709" y="1299"/>
                  </a:lnTo>
                  <a:lnTo>
                    <a:pt x="721" y="1313"/>
                  </a:lnTo>
                  <a:lnTo>
                    <a:pt x="761" y="1328"/>
                  </a:lnTo>
                  <a:lnTo>
                    <a:pt x="796" y="1346"/>
                  </a:lnTo>
                  <a:lnTo>
                    <a:pt x="823" y="1365"/>
                  </a:lnTo>
                  <a:lnTo>
                    <a:pt x="846" y="1384"/>
                  </a:lnTo>
                  <a:lnTo>
                    <a:pt x="863" y="1405"/>
                  </a:lnTo>
                  <a:lnTo>
                    <a:pt x="863" y="1336"/>
                  </a:lnTo>
                  <a:lnTo>
                    <a:pt x="865" y="1263"/>
                  </a:lnTo>
                  <a:lnTo>
                    <a:pt x="871" y="1184"/>
                  </a:lnTo>
                  <a:lnTo>
                    <a:pt x="859" y="1151"/>
                  </a:lnTo>
                  <a:lnTo>
                    <a:pt x="846" y="1115"/>
                  </a:lnTo>
                  <a:lnTo>
                    <a:pt x="828" y="1076"/>
                  </a:lnTo>
                  <a:lnTo>
                    <a:pt x="805" y="1038"/>
                  </a:lnTo>
                  <a:lnTo>
                    <a:pt x="778" y="1001"/>
                  </a:lnTo>
                  <a:lnTo>
                    <a:pt x="746" y="969"/>
                  </a:lnTo>
                  <a:lnTo>
                    <a:pt x="705" y="940"/>
                  </a:lnTo>
                  <a:lnTo>
                    <a:pt x="655" y="915"/>
                  </a:lnTo>
                  <a:lnTo>
                    <a:pt x="600" y="901"/>
                  </a:lnTo>
                  <a:lnTo>
                    <a:pt x="540" y="896"/>
                  </a:lnTo>
                  <a:lnTo>
                    <a:pt x="475" y="901"/>
                  </a:lnTo>
                  <a:lnTo>
                    <a:pt x="477" y="907"/>
                  </a:lnTo>
                  <a:lnTo>
                    <a:pt x="477" y="915"/>
                  </a:lnTo>
                  <a:lnTo>
                    <a:pt x="477" y="917"/>
                  </a:lnTo>
                  <a:lnTo>
                    <a:pt x="479" y="925"/>
                  </a:lnTo>
                  <a:lnTo>
                    <a:pt x="479" y="934"/>
                  </a:lnTo>
                  <a:lnTo>
                    <a:pt x="481" y="946"/>
                  </a:lnTo>
                  <a:lnTo>
                    <a:pt x="481" y="963"/>
                  </a:lnTo>
                  <a:lnTo>
                    <a:pt x="481" y="980"/>
                  </a:lnTo>
                  <a:lnTo>
                    <a:pt x="477" y="1000"/>
                  </a:lnTo>
                  <a:lnTo>
                    <a:pt x="473" y="1021"/>
                  </a:lnTo>
                  <a:lnTo>
                    <a:pt x="465" y="1042"/>
                  </a:lnTo>
                  <a:lnTo>
                    <a:pt x="454" y="1063"/>
                  </a:lnTo>
                  <a:lnTo>
                    <a:pt x="440" y="1084"/>
                  </a:lnTo>
                  <a:lnTo>
                    <a:pt x="423" y="1103"/>
                  </a:lnTo>
                  <a:lnTo>
                    <a:pt x="400" y="1123"/>
                  </a:lnTo>
                  <a:lnTo>
                    <a:pt x="371" y="1140"/>
                  </a:lnTo>
                  <a:lnTo>
                    <a:pt x="338" y="1155"/>
                  </a:lnTo>
                  <a:lnTo>
                    <a:pt x="300" y="1167"/>
                  </a:lnTo>
                  <a:lnTo>
                    <a:pt x="254" y="1176"/>
                  </a:lnTo>
                  <a:lnTo>
                    <a:pt x="202" y="1180"/>
                  </a:lnTo>
                  <a:lnTo>
                    <a:pt x="142" y="1182"/>
                  </a:lnTo>
                  <a:lnTo>
                    <a:pt x="75" y="1178"/>
                  </a:lnTo>
                  <a:lnTo>
                    <a:pt x="0" y="1169"/>
                  </a:lnTo>
                  <a:lnTo>
                    <a:pt x="0" y="1165"/>
                  </a:lnTo>
                  <a:lnTo>
                    <a:pt x="2" y="1150"/>
                  </a:lnTo>
                  <a:lnTo>
                    <a:pt x="4" y="1128"/>
                  </a:lnTo>
                  <a:lnTo>
                    <a:pt x="10" y="1101"/>
                  </a:lnTo>
                  <a:lnTo>
                    <a:pt x="16" y="1069"/>
                  </a:lnTo>
                  <a:lnTo>
                    <a:pt x="25" y="1032"/>
                  </a:lnTo>
                  <a:lnTo>
                    <a:pt x="39" y="994"/>
                  </a:lnTo>
                  <a:lnTo>
                    <a:pt x="54" y="955"/>
                  </a:lnTo>
                  <a:lnTo>
                    <a:pt x="75" y="915"/>
                  </a:lnTo>
                  <a:lnTo>
                    <a:pt x="100" y="878"/>
                  </a:lnTo>
                  <a:lnTo>
                    <a:pt x="129" y="842"/>
                  </a:lnTo>
                  <a:lnTo>
                    <a:pt x="164" y="813"/>
                  </a:lnTo>
                  <a:lnTo>
                    <a:pt x="204" y="788"/>
                  </a:lnTo>
                  <a:lnTo>
                    <a:pt x="250" y="769"/>
                  </a:lnTo>
                  <a:lnTo>
                    <a:pt x="254" y="769"/>
                  </a:lnTo>
                  <a:lnTo>
                    <a:pt x="263" y="767"/>
                  </a:lnTo>
                  <a:lnTo>
                    <a:pt x="281" y="765"/>
                  </a:lnTo>
                  <a:lnTo>
                    <a:pt x="300" y="765"/>
                  </a:lnTo>
                  <a:lnTo>
                    <a:pt x="323" y="765"/>
                  </a:lnTo>
                  <a:lnTo>
                    <a:pt x="350" y="767"/>
                  </a:lnTo>
                  <a:lnTo>
                    <a:pt x="377" y="773"/>
                  </a:lnTo>
                  <a:lnTo>
                    <a:pt x="402" y="782"/>
                  </a:lnTo>
                  <a:lnTo>
                    <a:pt x="425" y="796"/>
                  </a:lnTo>
                  <a:lnTo>
                    <a:pt x="446" y="817"/>
                  </a:lnTo>
                  <a:lnTo>
                    <a:pt x="461" y="842"/>
                  </a:lnTo>
                  <a:lnTo>
                    <a:pt x="473" y="875"/>
                  </a:lnTo>
                  <a:lnTo>
                    <a:pt x="529" y="869"/>
                  </a:lnTo>
                  <a:lnTo>
                    <a:pt x="580" y="871"/>
                  </a:lnTo>
                  <a:lnTo>
                    <a:pt x="630" y="880"/>
                  </a:lnTo>
                  <a:lnTo>
                    <a:pt x="677" y="896"/>
                  </a:lnTo>
                  <a:lnTo>
                    <a:pt x="719" y="917"/>
                  </a:lnTo>
                  <a:lnTo>
                    <a:pt x="757" y="944"/>
                  </a:lnTo>
                  <a:lnTo>
                    <a:pt x="790" y="975"/>
                  </a:lnTo>
                  <a:lnTo>
                    <a:pt x="819" y="1009"/>
                  </a:lnTo>
                  <a:lnTo>
                    <a:pt x="842" y="1044"/>
                  </a:lnTo>
                  <a:lnTo>
                    <a:pt x="861" y="1080"/>
                  </a:lnTo>
                  <a:lnTo>
                    <a:pt x="876" y="1115"/>
                  </a:lnTo>
                  <a:lnTo>
                    <a:pt x="888" y="1005"/>
                  </a:lnTo>
                  <a:lnTo>
                    <a:pt x="905" y="890"/>
                  </a:lnTo>
                  <a:lnTo>
                    <a:pt x="930" y="767"/>
                  </a:lnTo>
                  <a:lnTo>
                    <a:pt x="924" y="748"/>
                  </a:lnTo>
                  <a:lnTo>
                    <a:pt x="915" y="725"/>
                  </a:lnTo>
                  <a:lnTo>
                    <a:pt x="901" y="700"/>
                  </a:lnTo>
                  <a:lnTo>
                    <a:pt x="880" y="673"/>
                  </a:lnTo>
                  <a:lnTo>
                    <a:pt x="851" y="646"/>
                  </a:lnTo>
                  <a:lnTo>
                    <a:pt x="815" y="623"/>
                  </a:lnTo>
                  <a:lnTo>
                    <a:pt x="803" y="630"/>
                  </a:lnTo>
                  <a:lnTo>
                    <a:pt x="786" y="640"/>
                  </a:lnTo>
                  <a:lnTo>
                    <a:pt x="767" y="652"/>
                  </a:lnTo>
                  <a:lnTo>
                    <a:pt x="746" y="663"/>
                  </a:lnTo>
                  <a:lnTo>
                    <a:pt x="721" y="673"/>
                  </a:lnTo>
                  <a:lnTo>
                    <a:pt x="694" y="682"/>
                  </a:lnTo>
                  <a:lnTo>
                    <a:pt x="665" y="688"/>
                  </a:lnTo>
                  <a:lnTo>
                    <a:pt x="632" y="690"/>
                  </a:lnTo>
                  <a:lnTo>
                    <a:pt x="602" y="688"/>
                  </a:lnTo>
                  <a:lnTo>
                    <a:pt x="569" y="684"/>
                  </a:lnTo>
                  <a:lnTo>
                    <a:pt x="534" y="671"/>
                  </a:lnTo>
                  <a:lnTo>
                    <a:pt x="502" y="653"/>
                  </a:lnTo>
                  <a:lnTo>
                    <a:pt x="467" y="627"/>
                  </a:lnTo>
                  <a:lnTo>
                    <a:pt x="434" y="592"/>
                  </a:lnTo>
                  <a:lnTo>
                    <a:pt x="404" y="548"/>
                  </a:lnTo>
                  <a:lnTo>
                    <a:pt x="373" y="496"/>
                  </a:lnTo>
                  <a:lnTo>
                    <a:pt x="344" y="430"/>
                  </a:lnTo>
                  <a:lnTo>
                    <a:pt x="317" y="355"/>
                  </a:lnTo>
                  <a:lnTo>
                    <a:pt x="319" y="354"/>
                  </a:lnTo>
                  <a:lnTo>
                    <a:pt x="329" y="350"/>
                  </a:lnTo>
                  <a:lnTo>
                    <a:pt x="344" y="346"/>
                  </a:lnTo>
                  <a:lnTo>
                    <a:pt x="363" y="340"/>
                  </a:lnTo>
                  <a:lnTo>
                    <a:pt x="388" y="334"/>
                  </a:lnTo>
                  <a:lnTo>
                    <a:pt x="415" y="329"/>
                  </a:lnTo>
                  <a:lnTo>
                    <a:pt x="446" y="325"/>
                  </a:lnTo>
                  <a:lnTo>
                    <a:pt x="479" y="321"/>
                  </a:lnTo>
                  <a:lnTo>
                    <a:pt x="515" y="321"/>
                  </a:lnTo>
                  <a:lnTo>
                    <a:pt x="550" y="325"/>
                  </a:lnTo>
                  <a:lnTo>
                    <a:pt x="586" y="330"/>
                  </a:lnTo>
                  <a:lnTo>
                    <a:pt x="623" y="342"/>
                  </a:lnTo>
                  <a:lnTo>
                    <a:pt x="659" y="357"/>
                  </a:lnTo>
                  <a:lnTo>
                    <a:pt x="694" y="379"/>
                  </a:lnTo>
                  <a:lnTo>
                    <a:pt x="725" y="407"/>
                  </a:lnTo>
                  <a:lnTo>
                    <a:pt x="755" y="442"/>
                  </a:lnTo>
                  <a:lnTo>
                    <a:pt x="782" y="484"/>
                  </a:lnTo>
                  <a:lnTo>
                    <a:pt x="803" y="536"/>
                  </a:lnTo>
                  <a:lnTo>
                    <a:pt x="823" y="596"/>
                  </a:lnTo>
                  <a:lnTo>
                    <a:pt x="859" y="619"/>
                  </a:lnTo>
                  <a:lnTo>
                    <a:pt x="888" y="642"/>
                  </a:lnTo>
                  <a:lnTo>
                    <a:pt x="911" y="667"/>
                  </a:lnTo>
                  <a:lnTo>
                    <a:pt x="928" y="692"/>
                  </a:lnTo>
                  <a:lnTo>
                    <a:pt x="940" y="715"/>
                  </a:lnTo>
                  <a:lnTo>
                    <a:pt x="946" y="694"/>
                  </a:lnTo>
                  <a:lnTo>
                    <a:pt x="947" y="688"/>
                  </a:lnTo>
                  <a:lnTo>
                    <a:pt x="953" y="673"/>
                  </a:lnTo>
                  <a:lnTo>
                    <a:pt x="963" y="648"/>
                  </a:lnTo>
                  <a:lnTo>
                    <a:pt x="976" y="613"/>
                  </a:lnTo>
                  <a:lnTo>
                    <a:pt x="994" y="571"/>
                  </a:lnTo>
                  <a:lnTo>
                    <a:pt x="1015" y="523"/>
                  </a:lnTo>
                  <a:lnTo>
                    <a:pt x="1042" y="467"/>
                  </a:lnTo>
                  <a:lnTo>
                    <a:pt x="1070" y="405"/>
                  </a:lnTo>
                  <a:lnTo>
                    <a:pt x="1070" y="405"/>
                  </a:lnTo>
                  <a:lnTo>
                    <a:pt x="1070" y="404"/>
                  </a:lnTo>
                  <a:lnTo>
                    <a:pt x="1072" y="396"/>
                  </a:lnTo>
                  <a:lnTo>
                    <a:pt x="1074" y="386"/>
                  </a:lnTo>
                  <a:lnTo>
                    <a:pt x="1074" y="369"/>
                  </a:lnTo>
                  <a:lnTo>
                    <a:pt x="1072" y="350"/>
                  </a:lnTo>
                  <a:lnTo>
                    <a:pt x="1065" y="323"/>
                  </a:lnTo>
                  <a:lnTo>
                    <a:pt x="1051" y="290"/>
                  </a:lnTo>
                  <a:lnTo>
                    <a:pt x="1032" y="252"/>
                  </a:lnTo>
                  <a:lnTo>
                    <a:pt x="986" y="250"/>
                  </a:lnTo>
                  <a:lnTo>
                    <a:pt x="946" y="242"/>
                  </a:lnTo>
                  <a:lnTo>
                    <a:pt x="913" y="229"/>
                  </a:lnTo>
                  <a:lnTo>
                    <a:pt x="888" y="213"/>
                  </a:lnTo>
                  <a:lnTo>
                    <a:pt x="867" y="196"/>
                  </a:lnTo>
                  <a:lnTo>
                    <a:pt x="851" y="175"/>
                  </a:lnTo>
                  <a:lnTo>
                    <a:pt x="840" y="154"/>
                  </a:lnTo>
                  <a:lnTo>
                    <a:pt x="830" y="132"/>
                  </a:lnTo>
                  <a:lnTo>
                    <a:pt x="826" y="111"/>
                  </a:lnTo>
                  <a:lnTo>
                    <a:pt x="823" y="90"/>
                  </a:lnTo>
                  <a:lnTo>
                    <a:pt x="823" y="73"/>
                  </a:lnTo>
                  <a:lnTo>
                    <a:pt x="823" y="57"/>
                  </a:lnTo>
                  <a:lnTo>
                    <a:pt x="824" y="46"/>
                  </a:lnTo>
                  <a:lnTo>
                    <a:pt x="826" y="38"/>
                  </a:lnTo>
                  <a:lnTo>
                    <a:pt x="826" y="34"/>
                  </a:lnTo>
                  <a:lnTo>
                    <a:pt x="880" y="38"/>
                  </a:lnTo>
                  <a:lnTo>
                    <a:pt x="926" y="48"/>
                  </a:lnTo>
                  <a:lnTo>
                    <a:pt x="965" y="59"/>
                  </a:lnTo>
                  <a:lnTo>
                    <a:pt x="995" y="73"/>
                  </a:lnTo>
                  <a:lnTo>
                    <a:pt x="1019" y="90"/>
                  </a:lnTo>
                  <a:lnTo>
                    <a:pt x="1036" y="109"/>
                  </a:lnTo>
                  <a:lnTo>
                    <a:pt x="1047" y="129"/>
                  </a:lnTo>
                  <a:lnTo>
                    <a:pt x="1055" y="150"/>
                  </a:lnTo>
                  <a:lnTo>
                    <a:pt x="1059" y="169"/>
                  </a:lnTo>
                  <a:lnTo>
                    <a:pt x="1061" y="190"/>
                  </a:lnTo>
                  <a:lnTo>
                    <a:pt x="1059" y="207"/>
                  </a:lnTo>
                  <a:lnTo>
                    <a:pt x="1057" y="223"/>
                  </a:lnTo>
                  <a:lnTo>
                    <a:pt x="1053" y="236"/>
                  </a:lnTo>
                  <a:lnTo>
                    <a:pt x="1072" y="271"/>
                  </a:lnTo>
                  <a:lnTo>
                    <a:pt x="1086" y="302"/>
                  </a:lnTo>
                  <a:lnTo>
                    <a:pt x="1095" y="329"/>
                  </a:lnTo>
                  <a:lnTo>
                    <a:pt x="1099" y="352"/>
                  </a:lnTo>
                  <a:lnTo>
                    <a:pt x="1126" y="304"/>
                  </a:lnTo>
                  <a:lnTo>
                    <a:pt x="1153" y="255"/>
                  </a:lnTo>
                  <a:lnTo>
                    <a:pt x="1155" y="254"/>
                  </a:lnTo>
                  <a:lnTo>
                    <a:pt x="1157" y="252"/>
                  </a:lnTo>
                  <a:lnTo>
                    <a:pt x="1161" y="248"/>
                  </a:lnTo>
                  <a:lnTo>
                    <a:pt x="1165" y="242"/>
                  </a:lnTo>
                  <a:lnTo>
                    <a:pt x="1170" y="236"/>
                  </a:lnTo>
                  <a:lnTo>
                    <a:pt x="1157" y="190"/>
                  </a:lnTo>
                  <a:lnTo>
                    <a:pt x="1151" y="150"/>
                  </a:lnTo>
                  <a:lnTo>
                    <a:pt x="1151" y="111"/>
                  </a:lnTo>
                  <a:lnTo>
                    <a:pt x="1157" y="79"/>
                  </a:lnTo>
                  <a:lnTo>
                    <a:pt x="1165" y="52"/>
                  </a:lnTo>
                  <a:lnTo>
                    <a:pt x="1174" y="29"/>
                  </a:lnTo>
                  <a:lnTo>
                    <a:pt x="1182" y="13"/>
                  </a:lnTo>
                  <a:lnTo>
                    <a:pt x="1188" y="4"/>
                  </a:lnTo>
                  <a:lnTo>
                    <a:pt x="1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546975" y="3462338"/>
              <a:ext cx="939800" cy="625475"/>
            </a:xfrm>
            <a:custGeom>
              <a:avLst/>
              <a:gdLst>
                <a:gd name="T0" fmla="*/ 225 w 592"/>
                <a:gd name="T1" fmla="*/ 0 h 394"/>
                <a:gd name="T2" fmla="*/ 260 w 592"/>
                <a:gd name="T3" fmla="*/ 4 h 394"/>
                <a:gd name="T4" fmla="*/ 296 w 592"/>
                <a:gd name="T5" fmla="*/ 12 h 394"/>
                <a:gd name="T6" fmla="*/ 331 w 592"/>
                <a:gd name="T7" fmla="*/ 23 h 394"/>
                <a:gd name="T8" fmla="*/ 367 w 592"/>
                <a:gd name="T9" fmla="*/ 42 h 394"/>
                <a:gd name="T10" fmla="*/ 404 w 592"/>
                <a:gd name="T11" fmla="*/ 67 h 394"/>
                <a:gd name="T12" fmla="*/ 438 w 592"/>
                <a:gd name="T13" fmla="*/ 100 h 394"/>
                <a:gd name="T14" fmla="*/ 473 w 592"/>
                <a:gd name="T15" fmla="*/ 140 h 394"/>
                <a:gd name="T16" fmla="*/ 506 w 592"/>
                <a:gd name="T17" fmla="*/ 189 h 394"/>
                <a:gd name="T18" fmla="*/ 536 w 592"/>
                <a:gd name="T19" fmla="*/ 248 h 394"/>
                <a:gd name="T20" fmla="*/ 565 w 592"/>
                <a:gd name="T21" fmla="*/ 315 h 394"/>
                <a:gd name="T22" fmla="*/ 592 w 592"/>
                <a:gd name="T23" fmla="*/ 394 h 394"/>
                <a:gd name="T24" fmla="*/ 588 w 592"/>
                <a:gd name="T25" fmla="*/ 390 h 394"/>
                <a:gd name="T26" fmla="*/ 579 w 592"/>
                <a:gd name="T27" fmla="*/ 381 h 394"/>
                <a:gd name="T28" fmla="*/ 563 w 592"/>
                <a:gd name="T29" fmla="*/ 364 h 394"/>
                <a:gd name="T30" fmla="*/ 542 w 592"/>
                <a:gd name="T31" fmla="*/ 340 h 394"/>
                <a:gd name="T32" fmla="*/ 515 w 592"/>
                <a:gd name="T33" fmla="*/ 314 h 394"/>
                <a:gd name="T34" fmla="*/ 483 w 592"/>
                <a:gd name="T35" fmla="*/ 285 h 394"/>
                <a:gd name="T36" fmla="*/ 446 w 592"/>
                <a:gd name="T37" fmla="*/ 254 h 394"/>
                <a:gd name="T38" fmla="*/ 404 w 592"/>
                <a:gd name="T39" fmla="*/ 221 h 394"/>
                <a:gd name="T40" fmla="*/ 356 w 592"/>
                <a:gd name="T41" fmla="*/ 190 h 394"/>
                <a:gd name="T42" fmla="*/ 306 w 592"/>
                <a:gd name="T43" fmla="*/ 160 h 394"/>
                <a:gd name="T44" fmla="*/ 252 w 592"/>
                <a:gd name="T45" fmla="*/ 133 h 394"/>
                <a:gd name="T46" fmla="*/ 193 w 592"/>
                <a:gd name="T47" fmla="*/ 110 h 394"/>
                <a:gd name="T48" fmla="*/ 131 w 592"/>
                <a:gd name="T49" fmla="*/ 91 h 394"/>
                <a:gd name="T50" fmla="*/ 68 w 592"/>
                <a:gd name="T51" fmla="*/ 77 h 394"/>
                <a:gd name="T52" fmla="*/ 0 w 592"/>
                <a:gd name="T53" fmla="*/ 69 h 394"/>
                <a:gd name="T54" fmla="*/ 2 w 592"/>
                <a:gd name="T55" fmla="*/ 69 h 394"/>
                <a:gd name="T56" fmla="*/ 10 w 592"/>
                <a:gd name="T57" fmla="*/ 64 h 394"/>
                <a:gd name="T58" fmla="*/ 22 w 592"/>
                <a:gd name="T59" fmla="*/ 56 h 394"/>
                <a:gd name="T60" fmla="*/ 37 w 592"/>
                <a:gd name="T61" fmla="*/ 48 h 394"/>
                <a:gd name="T62" fmla="*/ 56 w 592"/>
                <a:gd name="T63" fmla="*/ 39 h 394"/>
                <a:gd name="T64" fmla="*/ 77 w 592"/>
                <a:gd name="T65" fmla="*/ 29 h 394"/>
                <a:gd name="T66" fmla="*/ 102 w 592"/>
                <a:gd name="T67" fmla="*/ 19 h 394"/>
                <a:gd name="T68" fmla="*/ 131 w 592"/>
                <a:gd name="T69" fmla="*/ 12 h 394"/>
                <a:gd name="T70" fmla="*/ 162 w 592"/>
                <a:gd name="T71" fmla="*/ 4 h 394"/>
                <a:gd name="T72" fmla="*/ 193 w 592"/>
                <a:gd name="T73" fmla="*/ 0 h 394"/>
                <a:gd name="T74" fmla="*/ 225 w 592"/>
                <a:gd name="T7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2" h="394">
                  <a:moveTo>
                    <a:pt x="225" y="0"/>
                  </a:moveTo>
                  <a:lnTo>
                    <a:pt x="260" y="4"/>
                  </a:lnTo>
                  <a:lnTo>
                    <a:pt x="296" y="12"/>
                  </a:lnTo>
                  <a:lnTo>
                    <a:pt x="331" y="23"/>
                  </a:lnTo>
                  <a:lnTo>
                    <a:pt x="367" y="42"/>
                  </a:lnTo>
                  <a:lnTo>
                    <a:pt x="404" y="67"/>
                  </a:lnTo>
                  <a:lnTo>
                    <a:pt x="438" y="100"/>
                  </a:lnTo>
                  <a:lnTo>
                    <a:pt x="473" y="140"/>
                  </a:lnTo>
                  <a:lnTo>
                    <a:pt x="506" y="189"/>
                  </a:lnTo>
                  <a:lnTo>
                    <a:pt x="536" y="248"/>
                  </a:lnTo>
                  <a:lnTo>
                    <a:pt x="565" y="315"/>
                  </a:lnTo>
                  <a:lnTo>
                    <a:pt x="592" y="394"/>
                  </a:lnTo>
                  <a:lnTo>
                    <a:pt x="588" y="390"/>
                  </a:lnTo>
                  <a:lnTo>
                    <a:pt x="579" y="381"/>
                  </a:lnTo>
                  <a:lnTo>
                    <a:pt x="563" y="364"/>
                  </a:lnTo>
                  <a:lnTo>
                    <a:pt x="542" y="340"/>
                  </a:lnTo>
                  <a:lnTo>
                    <a:pt x="515" y="314"/>
                  </a:lnTo>
                  <a:lnTo>
                    <a:pt x="483" y="285"/>
                  </a:lnTo>
                  <a:lnTo>
                    <a:pt x="446" y="254"/>
                  </a:lnTo>
                  <a:lnTo>
                    <a:pt x="404" y="221"/>
                  </a:lnTo>
                  <a:lnTo>
                    <a:pt x="356" y="190"/>
                  </a:lnTo>
                  <a:lnTo>
                    <a:pt x="306" y="160"/>
                  </a:lnTo>
                  <a:lnTo>
                    <a:pt x="252" y="133"/>
                  </a:lnTo>
                  <a:lnTo>
                    <a:pt x="193" y="110"/>
                  </a:lnTo>
                  <a:lnTo>
                    <a:pt x="131" y="91"/>
                  </a:lnTo>
                  <a:lnTo>
                    <a:pt x="68" y="77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0" y="64"/>
                  </a:lnTo>
                  <a:lnTo>
                    <a:pt x="22" y="56"/>
                  </a:lnTo>
                  <a:lnTo>
                    <a:pt x="37" y="48"/>
                  </a:lnTo>
                  <a:lnTo>
                    <a:pt x="56" y="39"/>
                  </a:lnTo>
                  <a:lnTo>
                    <a:pt x="77" y="29"/>
                  </a:lnTo>
                  <a:lnTo>
                    <a:pt x="102" y="19"/>
                  </a:lnTo>
                  <a:lnTo>
                    <a:pt x="131" y="12"/>
                  </a:lnTo>
                  <a:lnTo>
                    <a:pt x="162" y="4"/>
                  </a:lnTo>
                  <a:lnTo>
                    <a:pt x="193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483475" y="2784475"/>
              <a:ext cx="642938" cy="204788"/>
            </a:xfrm>
            <a:custGeom>
              <a:avLst/>
              <a:gdLst>
                <a:gd name="T0" fmla="*/ 208 w 405"/>
                <a:gd name="T1" fmla="*/ 0 h 129"/>
                <a:gd name="T2" fmla="*/ 238 w 405"/>
                <a:gd name="T3" fmla="*/ 6 h 129"/>
                <a:gd name="T4" fmla="*/ 269 w 405"/>
                <a:gd name="T5" fmla="*/ 16 h 129"/>
                <a:gd name="T6" fmla="*/ 298 w 405"/>
                <a:gd name="T7" fmla="*/ 29 h 129"/>
                <a:gd name="T8" fmla="*/ 325 w 405"/>
                <a:gd name="T9" fmla="*/ 43 h 129"/>
                <a:gd name="T10" fmla="*/ 348 w 405"/>
                <a:gd name="T11" fmla="*/ 60 h 129"/>
                <a:gd name="T12" fmla="*/ 367 w 405"/>
                <a:gd name="T13" fmla="*/ 75 h 129"/>
                <a:gd name="T14" fmla="*/ 384 w 405"/>
                <a:gd name="T15" fmla="*/ 89 h 129"/>
                <a:gd name="T16" fmla="*/ 396 w 405"/>
                <a:gd name="T17" fmla="*/ 100 h 129"/>
                <a:gd name="T18" fmla="*/ 404 w 405"/>
                <a:gd name="T19" fmla="*/ 108 h 129"/>
                <a:gd name="T20" fmla="*/ 405 w 405"/>
                <a:gd name="T21" fmla="*/ 112 h 129"/>
                <a:gd name="T22" fmla="*/ 373 w 405"/>
                <a:gd name="T23" fmla="*/ 100 h 129"/>
                <a:gd name="T24" fmla="*/ 332 w 405"/>
                <a:gd name="T25" fmla="*/ 95 h 129"/>
                <a:gd name="T26" fmla="*/ 290 w 405"/>
                <a:gd name="T27" fmla="*/ 91 h 129"/>
                <a:gd name="T28" fmla="*/ 246 w 405"/>
                <a:gd name="T29" fmla="*/ 93 h 129"/>
                <a:gd name="T30" fmla="*/ 202 w 405"/>
                <a:gd name="T31" fmla="*/ 95 h 129"/>
                <a:gd name="T32" fmla="*/ 158 w 405"/>
                <a:gd name="T33" fmla="*/ 100 h 129"/>
                <a:gd name="T34" fmla="*/ 115 w 405"/>
                <a:gd name="T35" fmla="*/ 106 h 129"/>
                <a:gd name="T36" fmla="*/ 79 w 405"/>
                <a:gd name="T37" fmla="*/ 112 h 129"/>
                <a:gd name="T38" fmla="*/ 46 w 405"/>
                <a:gd name="T39" fmla="*/ 118 h 129"/>
                <a:gd name="T40" fmla="*/ 23 w 405"/>
                <a:gd name="T41" fmla="*/ 123 h 129"/>
                <a:gd name="T42" fmla="*/ 6 w 405"/>
                <a:gd name="T43" fmla="*/ 127 h 129"/>
                <a:gd name="T44" fmla="*/ 0 w 405"/>
                <a:gd name="T45" fmla="*/ 129 h 129"/>
                <a:gd name="T46" fmla="*/ 35 w 405"/>
                <a:gd name="T47" fmla="*/ 83 h 129"/>
                <a:gd name="T48" fmla="*/ 69 w 405"/>
                <a:gd name="T49" fmla="*/ 48 h 129"/>
                <a:gd name="T50" fmla="*/ 104 w 405"/>
                <a:gd name="T51" fmla="*/ 23 h 129"/>
                <a:gd name="T52" fmla="*/ 138 w 405"/>
                <a:gd name="T53" fmla="*/ 8 h 129"/>
                <a:gd name="T54" fmla="*/ 173 w 405"/>
                <a:gd name="T55" fmla="*/ 0 h 129"/>
                <a:gd name="T56" fmla="*/ 208 w 405"/>
                <a:gd name="T5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5" h="129">
                  <a:moveTo>
                    <a:pt x="208" y="0"/>
                  </a:moveTo>
                  <a:lnTo>
                    <a:pt x="238" y="6"/>
                  </a:lnTo>
                  <a:lnTo>
                    <a:pt x="269" y="16"/>
                  </a:lnTo>
                  <a:lnTo>
                    <a:pt x="298" y="29"/>
                  </a:lnTo>
                  <a:lnTo>
                    <a:pt x="325" y="43"/>
                  </a:lnTo>
                  <a:lnTo>
                    <a:pt x="348" y="60"/>
                  </a:lnTo>
                  <a:lnTo>
                    <a:pt x="367" y="75"/>
                  </a:lnTo>
                  <a:lnTo>
                    <a:pt x="384" y="89"/>
                  </a:lnTo>
                  <a:lnTo>
                    <a:pt x="396" y="100"/>
                  </a:lnTo>
                  <a:lnTo>
                    <a:pt x="404" y="108"/>
                  </a:lnTo>
                  <a:lnTo>
                    <a:pt x="405" y="112"/>
                  </a:lnTo>
                  <a:lnTo>
                    <a:pt x="373" y="100"/>
                  </a:lnTo>
                  <a:lnTo>
                    <a:pt x="332" y="95"/>
                  </a:lnTo>
                  <a:lnTo>
                    <a:pt x="290" y="91"/>
                  </a:lnTo>
                  <a:lnTo>
                    <a:pt x="246" y="93"/>
                  </a:lnTo>
                  <a:lnTo>
                    <a:pt x="202" y="95"/>
                  </a:lnTo>
                  <a:lnTo>
                    <a:pt x="158" y="100"/>
                  </a:lnTo>
                  <a:lnTo>
                    <a:pt x="115" y="106"/>
                  </a:lnTo>
                  <a:lnTo>
                    <a:pt x="79" y="112"/>
                  </a:lnTo>
                  <a:lnTo>
                    <a:pt x="46" y="118"/>
                  </a:lnTo>
                  <a:lnTo>
                    <a:pt x="23" y="123"/>
                  </a:lnTo>
                  <a:lnTo>
                    <a:pt x="6" y="127"/>
                  </a:lnTo>
                  <a:lnTo>
                    <a:pt x="0" y="129"/>
                  </a:lnTo>
                  <a:lnTo>
                    <a:pt x="35" y="83"/>
                  </a:lnTo>
                  <a:lnTo>
                    <a:pt x="69" y="48"/>
                  </a:lnTo>
                  <a:lnTo>
                    <a:pt x="104" y="23"/>
                  </a:lnTo>
                  <a:lnTo>
                    <a:pt x="138" y="8"/>
                  </a:lnTo>
                  <a:lnTo>
                    <a:pt x="173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224713" y="4265613"/>
              <a:ext cx="612775" cy="334963"/>
            </a:xfrm>
            <a:custGeom>
              <a:avLst/>
              <a:gdLst>
                <a:gd name="T0" fmla="*/ 386 w 386"/>
                <a:gd name="T1" fmla="*/ 0 h 211"/>
                <a:gd name="T2" fmla="*/ 351 w 386"/>
                <a:gd name="T3" fmla="*/ 61 h 211"/>
                <a:gd name="T4" fmla="*/ 319 w 386"/>
                <a:gd name="T5" fmla="*/ 111 h 211"/>
                <a:gd name="T6" fmla="*/ 286 w 386"/>
                <a:gd name="T7" fmla="*/ 150 h 211"/>
                <a:gd name="T8" fmla="*/ 253 w 386"/>
                <a:gd name="T9" fmla="*/ 179 h 211"/>
                <a:gd name="T10" fmla="*/ 223 w 386"/>
                <a:gd name="T11" fmla="*/ 196 h 211"/>
                <a:gd name="T12" fmla="*/ 194 w 386"/>
                <a:gd name="T13" fmla="*/ 207 h 211"/>
                <a:gd name="T14" fmla="*/ 165 w 386"/>
                <a:gd name="T15" fmla="*/ 211 h 211"/>
                <a:gd name="T16" fmla="*/ 138 w 386"/>
                <a:gd name="T17" fmla="*/ 207 h 211"/>
                <a:gd name="T18" fmla="*/ 115 w 386"/>
                <a:gd name="T19" fmla="*/ 202 h 211"/>
                <a:gd name="T20" fmla="*/ 92 w 386"/>
                <a:gd name="T21" fmla="*/ 190 h 211"/>
                <a:gd name="T22" fmla="*/ 71 w 386"/>
                <a:gd name="T23" fmla="*/ 175 h 211"/>
                <a:gd name="T24" fmla="*/ 54 w 386"/>
                <a:gd name="T25" fmla="*/ 159 h 211"/>
                <a:gd name="T26" fmla="*/ 36 w 386"/>
                <a:gd name="T27" fmla="*/ 144 h 211"/>
                <a:gd name="T28" fmla="*/ 23 w 386"/>
                <a:gd name="T29" fmla="*/ 129 h 211"/>
                <a:gd name="T30" fmla="*/ 13 w 386"/>
                <a:gd name="T31" fmla="*/ 115 h 211"/>
                <a:gd name="T32" fmla="*/ 6 w 386"/>
                <a:gd name="T33" fmla="*/ 104 h 211"/>
                <a:gd name="T34" fmla="*/ 0 w 386"/>
                <a:gd name="T35" fmla="*/ 96 h 211"/>
                <a:gd name="T36" fmla="*/ 0 w 386"/>
                <a:gd name="T37" fmla="*/ 92 h 211"/>
                <a:gd name="T38" fmla="*/ 40 w 386"/>
                <a:gd name="T39" fmla="*/ 100 h 211"/>
                <a:gd name="T40" fmla="*/ 82 w 386"/>
                <a:gd name="T41" fmla="*/ 102 h 211"/>
                <a:gd name="T42" fmla="*/ 127 w 386"/>
                <a:gd name="T43" fmla="*/ 98 h 211"/>
                <a:gd name="T44" fmla="*/ 171 w 386"/>
                <a:gd name="T45" fmla="*/ 88 h 211"/>
                <a:gd name="T46" fmla="*/ 213 w 386"/>
                <a:gd name="T47" fmla="*/ 77 h 211"/>
                <a:gd name="T48" fmla="*/ 251 w 386"/>
                <a:gd name="T49" fmla="*/ 63 h 211"/>
                <a:gd name="T50" fmla="*/ 288 w 386"/>
                <a:gd name="T51" fmla="*/ 48 h 211"/>
                <a:gd name="T52" fmla="*/ 321 w 386"/>
                <a:gd name="T53" fmla="*/ 34 h 211"/>
                <a:gd name="T54" fmla="*/ 348 w 386"/>
                <a:gd name="T55" fmla="*/ 21 h 211"/>
                <a:gd name="T56" fmla="*/ 369 w 386"/>
                <a:gd name="T57" fmla="*/ 9 h 211"/>
                <a:gd name="T58" fmla="*/ 382 w 386"/>
                <a:gd name="T59" fmla="*/ 4 h 211"/>
                <a:gd name="T60" fmla="*/ 386 w 386"/>
                <a:gd name="T6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6" h="211">
                  <a:moveTo>
                    <a:pt x="386" y="0"/>
                  </a:moveTo>
                  <a:lnTo>
                    <a:pt x="351" y="61"/>
                  </a:lnTo>
                  <a:lnTo>
                    <a:pt x="319" y="111"/>
                  </a:lnTo>
                  <a:lnTo>
                    <a:pt x="286" y="150"/>
                  </a:lnTo>
                  <a:lnTo>
                    <a:pt x="253" y="179"/>
                  </a:lnTo>
                  <a:lnTo>
                    <a:pt x="223" y="196"/>
                  </a:lnTo>
                  <a:lnTo>
                    <a:pt x="194" y="207"/>
                  </a:lnTo>
                  <a:lnTo>
                    <a:pt x="165" y="211"/>
                  </a:lnTo>
                  <a:lnTo>
                    <a:pt x="138" y="207"/>
                  </a:lnTo>
                  <a:lnTo>
                    <a:pt x="115" y="202"/>
                  </a:lnTo>
                  <a:lnTo>
                    <a:pt x="92" y="190"/>
                  </a:lnTo>
                  <a:lnTo>
                    <a:pt x="71" y="175"/>
                  </a:lnTo>
                  <a:lnTo>
                    <a:pt x="54" y="159"/>
                  </a:lnTo>
                  <a:lnTo>
                    <a:pt x="36" y="144"/>
                  </a:lnTo>
                  <a:lnTo>
                    <a:pt x="23" y="129"/>
                  </a:lnTo>
                  <a:lnTo>
                    <a:pt x="13" y="115"/>
                  </a:lnTo>
                  <a:lnTo>
                    <a:pt x="6" y="104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40" y="100"/>
                  </a:lnTo>
                  <a:lnTo>
                    <a:pt x="82" y="102"/>
                  </a:lnTo>
                  <a:lnTo>
                    <a:pt x="127" y="98"/>
                  </a:lnTo>
                  <a:lnTo>
                    <a:pt x="171" y="88"/>
                  </a:lnTo>
                  <a:lnTo>
                    <a:pt x="213" y="77"/>
                  </a:lnTo>
                  <a:lnTo>
                    <a:pt x="251" y="63"/>
                  </a:lnTo>
                  <a:lnTo>
                    <a:pt x="288" y="48"/>
                  </a:lnTo>
                  <a:lnTo>
                    <a:pt x="321" y="34"/>
                  </a:lnTo>
                  <a:lnTo>
                    <a:pt x="348" y="21"/>
                  </a:lnTo>
                  <a:lnTo>
                    <a:pt x="369" y="9"/>
                  </a:lnTo>
                  <a:lnTo>
                    <a:pt x="382" y="4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148388" y="4460875"/>
              <a:ext cx="569913" cy="192088"/>
            </a:xfrm>
            <a:custGeom>
              <a:avLst/>
              <a:gdLst>
                <a:gd name="T0" fmla="*/ 0 w 359"/>
                <a:gd name="T1" fmla="*/ 0 h 121"/>
                <a:gd name="T2" fmla="*/ 3 w 359"/>
                <a:gd name="T3" fmla="*/ 0 h 121"/>
                <a:gd name="T4" fmla="*/ 19 w 359"/>
                <a:gd name="T5" fmla="*/ 4 h 121"/>
                <a:gd name="T6" fmla="*/ 44 w 359"/>
                <a:gd name="T7" fmla="*/ 8 h 121"/>
                <a:gd name="T8" fmla="*/ 75 w 359"/>
                <a:gd name="T9" fmla="*/ 13 h 121"/>
                <a:gd name="T10" fmla="*/ 113 w 359"/>
                <a:gd name="T11" fmla="*/ 17 h 121"/>
                <a:gd name="T12" fmla="*/ 157 w 359"/>
                <a:gd name="T13" fmla="*/ 19 h 121"/>
                <a:gd name="T14" fmla="*/ 203 w 359"/>
                <a:gd name="T15" fmla="*/ 21 h 121"/>
                <a:gd name="T16" fmla="*/ 255 w 359"/>
                <a:gd name="T17" fmla="*/ 17 h 121"/>
                <a:gd name="T18" fmla="*/ 307 w 359"/>
                <a:gd name="T19" fmla="*/ 11 h 121"/>
                <a:gd name="T20" fmla="*/ 359 w 359"/>
                <a:gd name="T21" fmla="*/ 0 h 121"/>
                <a:gd name="T22" fmla="*/ 357 w 359"/>
                <a:gd name="T23" fmla="*/ 4 h 121"/>
                <a:gd name="T24" fmla="*/ 349 w 359"/>
                <a:gd name="T25" fmla="*/ 11 h 121"/>
                <a:gd name="T26" fmla="*/ 338 w 359"/>
                <a:gd name="T27" fmla="*/ 25 h 121"/>
                <a:gd name="T28" fmla="*/ 324 w 359"/>
                <a:gd name="T29" fmla="*/ 38 h 121"/>
                <a:gd name="T30" fmla="*/ 305 w 359"/>
                <a:gd name="T31" fmla="*/ 56 h 121"/>
                <a:gd name="T32" fmla="*/ 284 w 359"/>
                <a:gd name="T33" fmla="*/ 73 h 121"/>
                <a:gd name="T34" fmla="*/ 259 w 359"/>
                <a:gd name="T35" fmla="*/ 88 h 121"/>
                <a:gd name="T36" fmla="*/ 232 w 359"/>
                <a:gd name="T37" fmla="*/ 104 h 121"/>
                <a:gd name="T38" fmla="*/ 205 w 359"/>
                <a:gd name="T39" fmla="*/ 113 h 121"/>
                <a:gd name="T40" fmla="*/ 176 w 359"/>
                <a:gd name="T41" fmla="*/ 121 h 121"/>
                <a:gd name="T42" fmla="*/ 146 w 359"/>
                <a:gd name="T43" fmla="*/ 121 h 121"/>
                <a:gd name="T44" fmla="*/ 115 w 359"/>
                <a:gd name="T45" fmla="*/ 115 h 121"/>
                <a:gd name="T46" fmla="*/ 86 w 359"/>
                <a:gd name="T47" fmla="*/ 102 h 121"/>
                <a:gd name="T48" fmla="*/ 55 w 359"/>
                <a:gd name="T49" fmla="*/ 79 h 121"/>
                <a:gd name="T50" fmla="*/ 27 w 359"/>
                <a:gd name="T51" fmla="*/ 44 h 121"/>
                <a:gd name="T52" fmla="*/ 0 w 359"/>
                <a:gd name="T5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9" h="121">
                  <a:moveTo>
                    <a:pt x="0" y="0"/>
                  </a:moveTo>
                  <a:lnTo>
                    <a:pt x="3" y="0"/>
                  </a:lnTo>
                  <a:lnTo>
                    <a:pt x="19" y="4"/>
                  </a:lnTo>
                  <a:lnTo>
                    <a:pt x="44" y="8"/>
                  </a:lnTo>
                  <a:lnTo>
                    <a:pt x="75" y="13"/>
                  </a:lnTo>
                  <a:lnTo>
                    <a:pt x="113" y="17"/>
                  </a:lnTo>
                  <a:lnTo>
                    <a:pt x="157" y="19"/>
                  </a:lnTo>
                  <a:lnTo>
                    <a:pt x="203" y="21"/>
                  </a:lnTo>
                  <a:lnTo>
                    <a:pt x="255" y="17"/>
                  </a:lnTo>
                  <a:lnTo>
                    <a:pt x="307" y="11"/>
                  </a:lnTo>
                  <a:lnTo>
                    <a:pt x="359" y="0"/>
                  </a:lnTo>
                  <a:lnTo>
                    <a:pt x="357" y="4"/>
                  </a:lnTo>
                  <a:lnTo>
                    <a:pt x="349" y="11"/>
                  </a:lnTo>
                  <a:lnTo>
                    <a:pt x="338" y="25"/>
                  </a:lnTo>
                  <a:lnTo>
                    <a:pt x="324" y="38"/>
                  </a:lnTo>
                  <a:lnTo>
                    <a:pt x="305" y="56"/>
                  </a:lnTo>
                  <a:lnTo>
                    <a:pt x="284" y="73"/>
                  </a:lnTo>
                  <a:lnTo>
                    <a:pt x="259" y="88"/>
                  </a:lnTo>
                  <a:lnTo>
                    <a:pt x="232" y="104"/>
                  </a:lnTo>
                  <a:lnTo>
                    <a:pt x="205" y="113"/>
                  </a:lnTo>
                  <a:lnTo>
                    <a:pt x="176" y="121"/>
                  </a:lnTo>
                  <a:lnTo>
                    <a:pt x="146" y="121"/>
                  </a:lnTo>
                  <a:lnTo>
                    <a:pt x="115" y="115"/>
                  </a:lnTo>
                  <a:lnTo>
                    <a:pt x="86" y="102"/>
                  </a:lnTo>
                  <a:lnTo>
                    <a:pt x="55" y="79"/>
                  </a:lnTo>
                  <a:lnTo>
                    <a:pt x="2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580063" y="3763963"/>
              <a:ext cx="765175" cy="442913"/>
            </a:xfrm>
            <a:custGeom>
              <a:avLst/>
              <a:gdLst>
                <a:gd name="T0" fmla="*/ 475 w 482"/>
                <a:gd name="T1" fmla="*/ 0 h 279"/>
                <a:gd name="T2" fmla="*/ 482 w 482"/>
                <a:gd name="T3" fmla="*/ 49 h 279"/>
                <a:gd name="T4" fmla="*/ 482 w 482"/>
                <a:gd name="T5" fmla="*/ 93 h 279"/>
                <a:gd name="T6" fmla="*/ 475 w 482"/>
                <a:gd name="T7" fmla="*/ 129 h 279"/>
                <a:gd name="T8" fmla="*/ 461 w 482"/>
                <a:gd name="T9" fmla="*/ 162 h 279"/>
                <a:gd name="T10" fmla="*/ 440 w 482"/>
                <a:gd name="T11" fmla="*/ 189 h 279"/>
                <a:gd name="T12" fmla="*/ 417 w 482"/>
                <a:gd name="T13" fmla="*/ 212 h 279"/>
                <a:gd name="T14" fmla="*/ 388 w 482"/>
                <a:gd name="T15" fmla="*/ 231 h 279"/>
                <a:gd name="T16" fmla="*/ 356 w 482"/>
                <a:gd name="T17" fmla="*/ 247 h 279"/>
                <a:gd name="T18" fmla="*/ 323 w 482"/>
                <a:gd name="T19" fmla="*/ 258 h 279"/>
                <a:gd name="T20" fmla="*/ 287 w 482"/>
                <a:gd name="T21" fmla="*/ 268 h 279"/>
                <a:gd name="T22" fmla="*/ 250 w 482"/>
                <a:gd name="T23" fmla="*/ 273 h 279"/>
                <a:gd name="T24" fmla="*/ 212 w 482"/>
                <a:gd name="T25" fmla="*/ 277 h 279"/>
                <a:gd name="T26" fmla="*/ 175 w 482"/>
                <a:gd name="T27" fmla="*/ 279 h 279"/>
                <a:gd name="T28" fmla="*/ 141 w 482"/>
                <a:gd name="T29" fmla="*/ 279 h 279"/>
                <a:gd name="T30" fmla="*/ 108 w 482"/>
                <a:gd name="T31" fmla="*/ 279 h 279"/>
                <a:gd name="T32" fmla="*/ 79 w 482"/>
                <a:gd name="T33" fmla="*/ 277 h 279"/>
                <a:gd name="T34" fmla="*/ 52 w 482"/>
                <a:gd name="T35" fmla="*/ 275 h 279"/>
                <a:gd name="T36" fmla="*/ 31 w 482"/>
                <a:gd name="T37" fmla="*/ 272 h 279"/>
                <a:gd name="T38" fmla="*/ 14 w 482"/>
                <a:gd name="T39" fmla="*/ 270 h 279"/>
                <a:gd name="T40" fmla="*/ 4 w 482"/>
                <a:gd name="T41" fmla="*/ 268 h 279"/>
                <a:gd name="T42" fmla="*/ 0 w 482"/>
                <a:gd name="T43" fmla="*/ 268 h 279"/>
                <a:gd name="T44" fmla="*/ 35 w 482"/>
                <a:gd name="T45" fmla="*/ 224 h 279"/>
                <a:gd name="T46" fmla="*/ 77 w 482"/>
                <a:gd name="T47" fmla="*/ 181 h 279"/>
                <a:gd name="T48" fmla="*/ 121 w 482"/>
                <a:gd name="T49" fmla="*/ 147 h 279"/>
                <a:gd name="T50" fmla="*/ 169 w 482"/>
                <a:gd name="T51" fmla="*/ 116 h 279"/>
                <a:gd name="T52" fmla="*/ 217 w 482"/>
                <a:gd name="T53" fmla="*/ 89 h 279"/>
                <a:gd name="T54" fmla="*/ 267 w 482"/>
                <a:gd name="T55" fmla="*/ 66 h 279"/>
                <a:gd name="T56" fmla="*/ 313 w 482"/>
                <a:gd name="T57" fmla="*/ 47 h 279"/>
                <a:gd name="T58" fmla="*/ 358 w 482"/>
                <a:gd name="T59" fmla="*/ 31 h 279"/>
                <a:gd name="T60" fmla="*/ 396 w 482"/>
                <a:gd name="T61" fmla="*/ 20 h 279"/>
                <a:gd name="T62" fmla="*/ 429 w 482"/>
                <a:gd name="T63" fmla="*/ 10 h 279"/>
                <a:gd name="T64" fmla="*/ 454 w 482"/>
                <a:gd name="T65" fmla="*/ 4 h 279"/>
                <a:gd name="T66" fmla="*/ 469 w 482"/>
                <a:gd name="T67" fmla="*/ 0 h 279"/>
                <a:gd name="T68" fmla="*/ 475 w 482"/>
                <a:gd name="T6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2" h="279">
                  <a:moveTo>
                    <a:pt x="475" y="0"/>
                  </a:moveTo>
                  <a:lnTo>
                    <a:pt x="482" y="49"/>
                  </a:lnTo>
                  <a:lnTo>
                    <a:pt x="482" y="93"/>
                  </a:lnTo>
                  <a:lnTo>
                    <a:pt x="475" y="129"/>
                  </a:lnTo>
                  <a:lnTo>
                    <a:pt x="461" y="162"/>
                  </a:lnTo>
                  <a:lnTo>
                    <a:pt x="440" y="189"/>
                  </a:lnTo>
                  <a:lnTo>
                    <a:pt x="417" y="212"/>
                  </a:lnTo>
                  <a:lnTo>
                    <a:pt x="388" y="231"/>
                  </a:lnTo>
                  <a:lnTo>
                    <a:pt x="356" y="247"/>
                  </a:lnTo>
                  <a:lnTo>
                    <a:pt x="323" y="258"/>
                  </a:lnTo>
                  <a:lnTo>
                    <a:pt x="287" y="268"/>
                  </a:lnTo>
                  <a:lnTo>
                    <a:pt x="250" y="273"/>
                  </a:lnTo>
                  <a:lnTo>
                    <a:pt x="212" y="277"/>
                  </a:lnTo>
                  <a:lnTo>
                    <a:pt x="175" y="279"/>
                  </a:lnTo>
                  <a:lnTo>
                    <a:pt x="141" y="279"/>
                  </a:lnTo>
                  <a:lnTo>
                    <a:pt x="108" y="279"/>
                  </a:lnTo>
                  <a:lnTo>
                    <a:pt x="79" y="277"/>
                  </a:lnTo>
                  <a:lnTo>
                    <a:pt x="52" y="275"/>
                  </a:lnTo>
                  <a:lnTo>
                    <a:pt x="31" y="272"/>
                  </a:lnTo>
                  <a:lnTo>
                    <a:pt x="14" y="270"/>
                  </a:lnTo>
                  <a:lnTo>
                    <a:pt x="4" y="268"/>
                  </a:lnTo>
                  <a:lnTo>
                    <a:pt x="0" y="268"/>
                  </a:lnTo>
                  <a:lnTo>
                    <a:pt x="35" y="224"/>
                  </a:lnTo>
                  <a:lnTo>
                    <a:pt x="77" y="181"/>
                  </a:lnTo>
                  <a:lnTo>
                    <a:pt x="121" y="147"/>
                  </a:lnTo>
                  <a:lnTo>
                    <a:pt x="169" y="116"/>
                  </a:lnTo>
                  <a:lnTo>
                    <a:pt x="217" y="89"/>
                  </a:lnTo>
                  <a:lnTo>
                    <a:pt x="267" y="66"/>
                  </a:lnTo>
                  <a:lnTo>
                    <a:pt x="313" y="47"/>
                  </a:lnTo>
                  <a:lnTo>
                    <a:pt x="358" y="31"/>
                  </a:lnTo>
                  <a:lnTo>
                    <a:pt x="396" y="20"/>
                  </a:lnTo>
                  <a:lnTo>
                    <a:pt x="429" y="10"/>
                  </a:lnTo>
                  <a:lnTo>
                    <a:pt x="454" y="4"/>
                  </a:lnTo>
                  <a:lnTo>
                    <a:pt x="469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83300" y="2897188"/>
              <a:ext cx="790575" cy="541338"/>
            </a:xfrm>
            <a:custGeom>
              <a:avLst/>
              <a:gdLst>
                <a:gd name="T0" fmla="*/ 0 w 498"/>
                <a:gd name="T1" fmla="*/ 0 h 341"/>
                <a:gd name="T2" fmla="*/ 60 w 498"/>
                <a:gd name="T3" fmla="*/ 25 h 341"/>
                <a:gd name="T4" fmla="*/ 119 w 498"/>
                <a:gd name="T5" fmla="*/ 52 h 341"/>
                <a:gd name="T6" fmla="*/ 177 w 498"/>
                <a:gd name="T7" fmla="*/ 79 h 341"/>
                <a:gd name="T8" fmla="*/ 231 w 498"/>
                <a:gd name="T9" fmla="*/ 108 h 341"/>
                <a:gd name="T10" fmla="*/ 281 w 498"/>
                <a:gd name="T11" fmla="*/ 135 h 341"/>
                <a:gd name="T12" fmla="*/ 327 w 498"/>
                <a:gd name="T13" fmla="*/ 160 h 341"/>
                <a:gd name="T14" fmla="*/ 369 w 498"/>
                <a:gd name="T15" fmla="*/ 185 h 341"/>
                <a:gd name="T16" fmla="*/ 408 w 498"/>
                <a:gd name="T17" fmla="*/ 208 h 341"/>
                <a:gd name="T18" fmla="*/ 438 w 498"/>
                <a:gd name="T19" fmla="*/ 227 h 341"/>
                <a:gd name="T20" fmla="*/ 463 w 498"/>
                <a:gd name="T21" fmla="*/ 245 h 341"/>
                <a:gd name="T22" fmla="*/ 482 w 498"/>
                <a:gd name="T23" fmla="*/ 256 h 341"/>
                <a:gd name="T24" fmla="*/ 494 w 498"/>
                <a:gd name="T25" fmla="*/ 264 h 341"/>
                <a:gd name="T26" fmla="*/ 498 w 498"/>
                <a:gd name="T27" fmla="*/ 268 h 341"/>
                <a:gd name="T28" fmla="*/ 446 w 498"/>
                <a:gd name="T29" fmla="*/ 298 h 341"/>
                <a:gd name="T30" fmla="*/ 398 w 498"/>
                <a:gd name="T31" fmla="*/ 322 h 341"/>
                <a:gd name="T32" fmla="*/ 354 w 498"/>
                <a:gd name="T33" fmla="*/ 333 h 341"/>
                <a:gd name="T34" fmla="*/ 312 w 498"/>
                <a:gd name="T35" fmla="*/ 341 h 341"/>
                <a:gd name="T36" fmla="*/ 273 w 498"/>
                <a:gd name="T37" fmla="*/ 337 h 341"/>
                <a:gd name="T38" fmla="*/ 237 w 498"/>
                <a:gd name="T39" fmla="*/ 329 h 341"/>
                <a:gd name="T40" fmla="*/ 204 w 498"/>
                <a:gd name="T41" fmla="*/ 314 h 341"/>
                <a:gd name="T42" fmla="*/ 173 w 498"/>
                <a:gd name="T43" fmla="*/ 295 h 341"/>
                <a:gd name="T44" fmla="*/ 146 w 498"/>
                <a:gd name="T45" fmla="*/ 272 h 341"/>
                <a:gd name="T46" fmla="*/ 121 w 498"/>
                <a:gd name="T47" fmla="*/ 247 h 341"/>
                <a:gd name="T48" fmla="*/ 98 w 498"/>
                <a:gd name="T49" fmla="*/ 218 h 341"/>
                <a:gd name="T50" fmla="*/ 79 w 498"/>
                <a:gd name="T51" fmla="*/ 187 h 341"/>
                <a:gd name="T52" fmla="*/ 62 w 498"/>
                <a:gd name="T53" fmla="*/ 158 h 341"/>
                <a:gd name="T54" fmla="*/ 46 w 498"/>
                <a:gd name="T55" fmla="*/ 127 h 341"/>
                <a:gd name="T56" fmla="*/ 33 w 498"/>
                <a:gd name="T57" fmla="*/ 99 h 341"/>
                <a:gd name="T58" fmla="*/ 23 w 498"/>
                <a:gd name="T59" fmla="*/ 72 h 341"/>
                <a:gd name="T60" fmla="*/ 14 w 498"/>
                <a:gd name="T61" fmla="*/ 49 h 341"/>
                <a:gd name="T62" fmla="*/ 6 w 498"/>
                <a:gd name="T63" fmla="*/ 29 h 341"/>
                <a:gd name="T64" fmla="*/ 2 w 498"/>
                <a:gd name="T65" fmla="*/ 14 h 341"/>
                <a:gd name="T66" fmla="*/ 0 w 498"/>
                <a:gd name="T67" fmla="*/ 4 h 341"/>
                <a:gd name="T68" fmla="*/ 0 w 498"/>
                <a:gd name="T6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8" h="341">
                  <a:moveTo>
                    <a:pt x="0" y="0"/>
                  </a:moveTo>
                  <a:lnTo>
                    <a:pt x="60" y="25"/>
                  </a:lnTo>
                  <a:lnTo>
                    <a:pt x="119" y="52"/>
                  </a:lnTo>
                  <a:lnTo>
                    <a:pt x="177" y="79"/>
                  </a:lnTo>
                  <a:lnTo>
                    <a:pt x="231" y="108"/>
                  </a:lnTo>
                  <a:lnTo>
                    <a:pt x="281" y="135"/>
                  </a:lnTo>
                  <a:lnTo>
                    <a:pt x="327" y="160"/>
                  </a:lnTo>
                  <a:lnTo>
                    <a:pt x="369" y="185"/>
                  </a:lnTo>
                  <a:lnTo>
                    <a:pt x="408" y="208"/>
                  </a:lnTo>
                  <a:lnTo>
                    <a:pt x="438" y="227"/>
                  </a:lnTo>
                  <a:lnTo>
                    <a:pt x="463" y="245"/>
                  </a:lnTo>
                  <a:lnTo>
                    <a:pt x="482" y="256"/>
                  </a:lnTo>
                  <a:lnTo>
                    <a:pt x="494" y="264"/>
                  </a:lnTo>
                  <a:lnTo>
                    <a:pt x="498" y="268"/>
                  </a:lnTo>
                  <a:lnTo>
                    <a:pt x="446" y="298"/>
                  </a:lnTo>
                  <a:lnTo>
                    <a:pt x="398" y="322"/>
                  </a:lnTo>
                  <a:lnTo>
                    <a:pt x="354" y="333"/>
                  </a:lnTo>
                  <a:lnTo>
                    <a:pt x="312" y="341"/>
                  </a:lnTo>
                  <a:lnTo>
                    <a:pt x="273" y="337"/>
                  </a:lnTo>
                  <a:lnTo>
                    <a:pt x="237" y="329"/>
                  </a:lnTo>
                  <a:lnTo>
                    <a:pt x="204" y="314"/>
                  </a:lnTo>
                  <a:lnTo>
                    <a:pt x="173" y="295"/>
                  </a:lnTo>
                  <a:lnTo>
                    <a:pt x="146" y="272"/>
                  </a:lnTo>
                  <a:lnTo>
                    <a:pt x="121" y="247"/>
                  </a:lnTo>
                  <a:lnTo>
                    <a:pt x="98" y="218"/>
                  </a:lnTo>
                  <a:lnTo>
                    <a:pt x="79" y="187"/>
                  </a:lnTo>
                  <a:lnTo>
                    <a:pt x="62" y="158"/>
                  </a:lnTo>
                  <a:lnTo>
                    <a:pt x="46" y="127"/>
                  </a:lnTo>
                  <a:lnTo>
                    <a:pt x="33" y="99"/>
                  </a:lnTo>
                  <a:lnTo>
                    <a:pt x="23" y="72"/>
                  </a:lnTo>
                  <a:lnTo>
                    <a:pt x="14" y="49"/>
                  </a:lnTo>
                  <a:lnTo>
                    <a:pt x="6" y="29"/>
                  </a:lnTo>
                  <a:lnTo>
                    <a:pt x="2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883400" y="2387600"/>
              <a:ext cx="334963" cy="346075"/>
            </a:xfrm>
            <a:custGeom>
              <a:avLst/>
              <a:gdLst>
                <a:gd name="T0" fmla="*/ 5 w 211"/>
                <a:gd name="T1" fmla="*/ 0 h 218"/>
                <a:gd name="T2" fmla="*/ 53 w 211"/>
                <a:gd name="T3" fmla="*/ 25 h 218"/>
                <a:gd name="T4" fmla="*/ 94 w 211"/>
                <a:gd name="T5" fmla="*/ 56 h 218"/>
                <a:gd name="T6" fmla="*/ 128 w 211"/>
                <a:gd name="T7" fmla="*/ 87 h 218"/>
                <a:gd name="T8" fmla="*/ 155 w 211"/>
                <a:gd name="T9" fmla="*/ 120 h 218"/>
                <a:gd name="T10" fmla="*/ 176 w 211"/>
                <a:gd name="T11" fmla="*/ 150 h 218"/>
                <a:gd name="T12" fmla="*/ 192 w 211"/>
                <a:gd name="T13" fmla="*/ 177 h 218"/>
                <a:gd name="T14" fmla="*/ 203 w 211"/>
                <a:gd name="T15" fmla="*/ 198 h 218"/>
                <a:gd name="T16" fmla="*/ 209 w 211"/>
                <a:gd name="T17" fmla="*/ 214 h 218"/>
                <a:gd name="T18" fmla="*/ 211 w 211"/>
                <a:gd name="T19" fmla="*/ 218 h 218"/>
                <a:gd name="T20" fmla="*/ 163 w 211"/>
                <a:gd name="T21" fmla="*/ 214 h 218"/>
                <a:gd name="T22" fmla="*/ 123 w 211"/>
                <a:gd name="T23" fmla="*/ 206 h 218"/>
                <a:gd name="T24" fmla="*/ 88 w 211"/>
                <a:gd name="T25" fmla="*/ 193 h 218"/>
                <a:gd name="T26" fmla="*/ 61 w 211"/>
                <a:gd name="T27" fmla="*/ 177 h 218"/>
                <a:gd name="T28" fmla="*/ 40 w 211"/>
                <a:gd name="T29" fmla="*/ 158 h 218"/>
                <a:gd name="T30" fmla="*/ 25 w 211"/>
                <a:gd name="T31" fmla="*/ 139 h 218"/>
                <a:gd name="T32" fmla="*/ 13 w 211"/>
                <a:gd name="T33" fmla="*/ 118 h 218"/>
                <a:gd name="T34" fmla="*/ 5 w 211"/>
                <a:gd name="T35" fmla="*/ 97 h 218"/>
                <a:gd name="T36" fmla="*/ 2 w 211"/>
                <a:gd name="T37" fmla="*/ 75 h 218"/>
                <a:gd name="T38" fmla="*/ 0 w 211"/>
                <a:gd name="T39" fmla="*/ 56 h 218"/>
                <a:gd name="T40" fmla="*/ 0 w 211"/>
                <a:gd name="T41" fmla="*/ 39 h 218"/>
                <a:gd name="T42" fmla="*/ 2 w 211"/>
                <a:gd name="T43" fmla="*/ 23 h 218"/>
                <a:gd name="T44" fmla="*/ 3 w 211"/>
                <a:gd name="T45" fmla="*/ 12 h 218"/>
                <a:gd name="T46" fmla="*/ 3 w 211"/>
                <a:gd name="T47" fmla="*/ 4 h 218"/>
                <a:gd name="T48" fmla="*/ 5 w 211"/>
                <a:gd name="T4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8">
                  <a:moveTo>
                    <a:pt x="5" y="0"/>
                  </a:moveTo>
                  <a:lnTo>
                    <a:pt x="53" y="25"/>
                  </a:lnTo>
                  <a:lnTo>
                    <a:pt x="94" y="56"/>
                  </a:lnTo>
                  <a:lnTo>
                    <a:pt x="128" y="87"/>
                  </a:lnTo>
                  <a:lnTo>
                    <a:pt x="155" y="120"/>
                  </a:lnTo>
                  <a:lnTo>
                    <a:pt x="176" y="150"/>
                  </a:lnTo>
                  <a:lnTo>
                    <a:pt x="192" y="177"/>
                  </a:lnTo>
                  <a:lnTo>
                    <a:pt x="203" y="198"/>
                  </a:lnTo>
                  <a:lnTo>
                    <a:pt x="209" y="214"/>
                  </a:lnTo>
                  <a:lnTo>
                    <a:pt x="211" y="218"/>
                  </a:lnTo>
                  <a:lnTo>
                    <a:pt x="163" y="214"/>
                  </a:lnTo>
                  <a:lnTo>
                    <a:pt x="123" y="206"/>
                  </a:lnTo>
                  <a:lnTo>
                    <a:pt x="88" y="193"/>
                  </a:lnTo>
                  <a:lnTo>
                    <a:pt x="61" y="177"/>
                  </a:lnTo>
                  <a:lnTo>
                    <a:pt x="40" y="158"/>
                  </a:lnTo>
                  <a:lnTo>
                    <a:pt x="25" y="139"/>
                  </a:lnTo>
                  <a:lnTo>
                    <a:pt x="13" y="118"/>
                  </a:lnTo>
                  <a:lnTo>
                    <a:pt x="5" y="97"/>
                  </a:lnTo>
                  <a:lnTo>
                    <a:pt x="2" y="75"/>
                  </a:lnTo>
                  <a:lnTo>
                    <a:pt x="0" y="56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3" y="12"/>
                  </a:lnTo>
                  <a:lnTo>
                    <a:pt x="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90734" y="2746442"/>
            <a:ext cx="1207356" cy="1486468"/>
            <a:chOff x="3629025" y="3538538"/>
            <a:chExt cx="1497013" cy="1843088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29025" y="3538538"/>
              <a:ext cx="1497013" cy="1843088"/>
            </a:xfrm>
            <a:custGeom>
              <a:avLst/>
              <a:gdLst>
                <a:gd name="T0" fmla="*/ 745 w 943"/>
                <a:gd name="T1" fmla="*/ 48 h 1161"/>
                <a:gd name="T2" fmla="*/ 703 w 943"/>
                <a:gd name="T3" fmla="*/ 164 h 1161"/>
                <a:gd name="T4" fmla="*/ 634 w 943"/>
                <a:gd name="T5" fmla="*/ 192 h 1161"/>
                <a:gd name="T6" fmla="*/ 553 w 943"/>
                <a:gd name="T7" fmla="*/ 219 h 1161"/>
                <a:gd name="T8" fmla="*/ 509 w 943"/>
                <a:gd name="T9" fmla="*/ 296 h 1161"/>
                <a:gd name="T10" fmla="*/ 513 w 943"/>
                <a:gd name="T11" fmla="*/ 348 h 1161"/>
                <a:gd name="T12" fmla="*/ 557 w 943"/>
                <a:gd name="T13" fmla="*/ 473 h 1161"/>
                <a:gd name="T14" fmla="*/ 663 w 943"/>
                <a:gd name="T15" fmla="*/ 406 h 1161"/>
                <a:gd name="T16" fmla="*/ 751 w 943"/>
                <a:gd name="T17" fmla="*/ 258 h 1161"/>
                <a:gd name="T18" fmla="*/ 847 w 943"/>
                <a:gd name="T19" fmla="*/ 231 h 1161"/>
                <a:gd name="T20" fmla="*/ 922 w 943"/>
                <a:gd name="T21" fmla="*/ 256 h 1161"/>
                <a:gd name="T22" fmla="*/ 933 w 943"/>
                <a:gd name="T23" fmla="*/ 317 h 1161"/>
                <a:gd name="T24" fmla="*/ 862 w 943"/>
                <a:gd name="T25" fmla="*/ 433 h 1161"/>
                <a:gd name="T26" fmla="*/ 764 w 943"/>
                <a:gd name="T27" fmla="*/ 460 h 1161"/>
                <a:gd name="T28" fmla="*/ 693 w 943"/>
                <a:gd name="T29" fmla="*/ 448 h 1161"/>
                <a:gd name="T30" fmla="*/ 636 w 943"/>
                <a:gd name="T31" fmla="*/ 444 h 1161"/>
                <a:gd name="T32" fmla="*/ 553 w 943"/>
                <a:gd name="T33" fmla="*/ 527 h 1161"/>
                <a:gd name="T34" fmla="*/ 545 w 943"/>
                <a:gd name="T35" fmla="*/ 869 h 1161"/>
                <a:gd name="T36" fmla="*/ 505 w 943"/>
                <a:gd name="T37" fmla="*/ 1161 h 1161"/>
                <a:gd name="T38" fmla="*/ 503 w 943"/>
                <a:gd name="T39" fmla="*/ 835 h 1161"/>
                <a:gd name="T40" fmla="*/ 468 w 943"/>
                <a:gd name="T41" fmla="*/ 737 h 1161"/>
                <a:gd name="T42" fmla="*/ 346 w 943"/>
                <a:gd name="T43" fmla="*/ 719 h 1161"/>
                <a:gd name="T44" fmla="*/ 188 w 943"/>
                <a:gd name="T45" fmla="*/ 788 h 1161"/>
                <a:gd name="T46" fmla="*/ 80 w 943"/>
                <a:gd name="T47" fmla="*/ 758 h 1161"/>
                <a:gd name="T48" fmla="*/ 19 w 943"/>
                <a:gd name="T49" fmla="*/ 692 h 1161"/>
                <a:gd name="T50" fmla="*/ 0 w 943"/>
                <a:gd name="T51" fmla="*/ 656 h 1161"/>
                <a:gd name="T52" fmla="*/ 155 w 943"/>
                <a:gd name="T53" fmla="*/ 533 h 1161"/>
                <a:gd name="T54" fmla="*/ 286 w 943"/>
                <a:gd name="T55" fmla="*/ 546 h 1161"/>
                <a:gd name="T56" fmla="*/ 372 w 943"/>
                <a:gd name="T57" fmla="*/ 608 h 1161"/>
                <a:gd name="T58" fmla="*/ 394 w 943"/>
                <a:gd name="T59" fmla="*/ 639 h 1161"/>
                <a:gd name="T60" fmla="*/ 499 w 943"/>
                <a:gd name="T61" fmla="*/ 710 h 1161"/>
                <a:gd name="T62" fmla="*/ 497 w 943"/>
                <a:gd name="T63" fmla="*/ 465 h 1161"/>
                <a:gd name="T64" fmla="*/ 430 w 943"/>
                <a:gd name="T65" fmla="*/ 358 h 1161"/>
                <a:gd name="T66" fmla="*/ 298 w 943"/>
                <a:gd name="T67" fmla="*/ 421 h 1161"/>
                <a:gd name="T68" fmla="*/ 184 w 943"/>
                <a:gd name="T69" fmla="*/ 398 h 1161"/>
                <a:gd name="T70" fmla="*/ 107 w 943"/>
                <a:gd name="T71" fmla="*/ 317 h 1161"/>
                <a:gd name="T72" fmla="*/ 80 w 943"/>
                <a:gd name="T73" fmla="*/ 271 h 1161"/>
                <a:gd name="T74" fmla="*/ 232 w 943"/>
                <a:gd name="T75" fmla="*/ 214 h 1161"/>
                <a:gd name="T76" fmla="*/ 347 w 943"/>
                <a:gd name="T77" fmla="*/ 267 h 1161"/>
                <a:gd name="T78" fmla="*/ 426 w 943"/>
                <a:gd name="T79" fmla="*/ 327 h 1161"/>
                <a:gd name="T80" fmla="*/ 465 w 943"/>
                <a:gd name="T81" fmla="*/ 321 h 1161"/>
                <a:gd name="T82" fmla="*/ 426 w 943"/>
                <a:gd name="T83" fmla="*/ 187 h 1161"/>
                <a:gd name="T84" fmla="*/ 340 w 943"/>
                <a:gd name="T85" fmla="*/ 94 h 1161"/>
                <a:gd name="T86" fmla="*/ 286 w 943"/>
                <a:gd name="T87" fmla="*/ 37 h 1161"/>
                <a:gd name="T88" fmla="*/ 319 w 943"/>
                <a:gd name="T89" fmla="*/ 6 h 1161"/>
                <a:gd name="T90" fmla="*/ 411 w 943"/>
                <a:gd name="T91" fmla="*/ 12 h 1161"/>
                <a:gd name="T92" fmla="*/ 428 w 943"/>
                <a:gd name="T93" fmla="*/ 60 h 1161"/>
                <a:gd name="T94" fmla="*/ 417 w 943"/>
                <a:gd name="T95" fmla="*/ 104 h 1161"/>
                <a:gd name="T96" fmla="*/ 453 w 943"/>
                <a:gd name="T97" fmla="*/ 79 h 1161"/>
                <a:gd name="T98" fmla="*/ 482 w 943"/>
                <a:gd name="T99" fmla="*/ 100 h 1161"/>
                <a:gd name="T100" fmla="*/ 465 w 943"/>
                <a:gd name="T101" fmla="*/ 217 h 1161"/>
                <a:gd name="T102" fmla="*/ 486 w 943"/>
                <a:gd name="T103" fmla="*/ 277 h 1161"/>
                <a:gd name="T104" fmla="*/ 549 w 943"/>
                <a:gd name="T105" fmla="*/ 187 h 1161"/>
                <a:gd name="T106" fmla="*/ 595 w 943"/>
                <a:gd name="T107" fmla="*/ 69 h 1161"/>
                <a:gd name="T108" fmla="*/ 666 w 943"/>
                <a:gd name="T109" fmla="*/ 10 h 1161"/>
                <a:gd name="T110" fmla="*/ 734 w 943"/>
                <a:gd name="T11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43" h="1161">
                  <a:moveTo>
                    <a:pt x="734" y="0"/>
                  </a:moveTo>
                  <a:lnTo>
                    <a:pt x="743" y="0"/>
                  </a:lnTo>
                  <a:lnTo>
                    <a:pt x="745" y="0"/>
                  </a:lnTo>
                  <a:lnTo>
                    <a:pt x="745" y="48"/>
                  </a:lnTo>
                  <a:lnTo>
                    <a:pt x="741" y="89"/>
                  </a:lnTo>
                  <a:lnTo>
                    <a:pt x="732" y="121"/>
                  </a:lnTo>
                  <a:lnTo>
                    <a:pt x="718" y="144"/>
                  </a:lnTo>
                  <a:lnTo>
                    <a:pt x="703" y="164"/>
                  </a:lnTo>
                  <a:lnTo>
                    <a:pt x="688" y="177"/>
                  </a:lnTo>
                  <a:lnTo>
                    <a:pt x="668" y="187"/>
                  </a:lnTo>
                  <a:lnTo>
                    <a:pt x="651" y="191"/>
                  </a:lnTo>
                  <a:lnTo>
                    <a:pt x="634" y="192"/>
                  </a:lnTo>
                  <a:lnTo>
                    <a:pt x="616" y="192"/>
                  </a:lnTo>
                  <a:lnTo>
                    <a:pt x="603" y="191"/>
                  </a:lnTo>
                  <a:lnTo>
                    <a:pt x="574" y="202"/>
                  </a:lnTo>
                  <a:lnTo>
                    <a:pt x="553" y="219"/>
                  </a:lnTo>
                  <a:lnTo>
                    <a:pt x="536" y="239"/>
                  </a:lnTo>
                  <a:lnTo>
                    <a:pt x="522" y="260"/>
                  </a:lnTo>
                  <a:lnTo>
                    <a:pt x="515" y="279"/>
                  </a:lnTo>
                  <a:lnTo>
                    <a:pt x="509" y="296"/>
                  </a:lnTo>
                  <a:lnTo>
                    <a:pt x="505" y="308"/>
                  </a:lnTo>
                  <a:lnTo>
                    <a:pt x="505" y="312"/>
                  </a:lnTo>
                  <a:lnTo>
                    <a:pt x="505" y="312"/>
                  </a:lnTo>
                  <a:lnTo>
                    <a:pt x="513" y="348"/>
                  </a:lnTo>
                  <a:lnTo>
                    <a:pt x="524" y="392"/>
                  </a:lnTo>
                  <a:lnTo>
                    <a:pt x="534" y="442"/>
                  </a:lnTo>
                  <a:lnTo>
                    <a:pt x="541" y="494"/>
                  </a:lnTo>
                  <a:lnTo>
                    <a:pt x="557" y="473"/>
                  </a:lnTo>
                  <a:lnTo>
                    <a:pt x="576" y="454"/>
                  </a:lnTo>
                  <a:lnTo>
                    <a:pt x="599" y="435"/>
                  </a:lnTo>
                  <a:lnTo>
                    <a:pt x="628" y="419"/>
                  </a:lnTo>
                  <a:lnTo>
                    <a:pt x="663" y="406"/>
                  </a:lnTo>
                  <a:lnTo>
                    <a:pt x="682" y="354"/>
                  </a:lnTo>
                  <a:lnTo>
                    <a:pt x="703" y="314"/>
                  </a:lnTo>
                  <a:lnTo>
                    <a:pt x="726" y="281"/>
                  </a:lnTo>
                  <a:lnTo>
                    <a:pt x="751" y="258"/>
                  </a:lnTo>
                  <a:lnTo>
                    <a:pt x="774" y="242"/>
                  </a:lnTo>
                  <a:lnTo>
                    <a:pt x="799" y="233"/>
                  </a:lnTo>
                  <a:lnTo>
                    <a:pt x="824" y="229"/>
                  </a:lnTo>
                  <a:lnTo>
                    <a:pt x="847" y="231"/>
                  </a:lnTo>
                  <a:lnTo>
                    <a:pt x="870" y="235"/>
                  </a:lnTo>
                  <a:lnTo>
                    <a:pt x="889" y="241"/>
                  </a:lnTo>
                  <a:lnTo>
                    <a:pt x="907" y="248"/>
                  </a:lnTo>
                  <a:lnTo>
                    <a:pt x="922" y="256"/>
                  </a:lnTo>
                  <a:lnTo>
                    <a:pt x="933" y="262"/>
                  </a:lnTo>
                  <a:lnTo>
                    <a:pt x="939" y="266"/>
                  </a:lnTo>
                  <a:lnTo>
                    <a:pt x="943" y="267"/>
                  </a:lnTo>
                  <a:lnTo>
                    <a:pt x="933" y="317"/>
                  </a:lnTo>
                  <a:lnTo>
                    <a:pt x="920" y="358"/>
                  </a:lnTo>
                  <a:lnTo>
                    <a:pt x="905" y="391"/>
                  </a:lnTo>
                  <a:lnTo>
                    <a:pt x="883" y="415"/>
                  </a:lnTo>
                  <a:lnTo>
                    <a:pt x="862" y="433"/>
                  </a:lnTo>
                  <a:lnTo>
                    <a:pt x="837" y="446"/>
                  </a:lnTo>
                  <a:lnTo>
                    <a:pt x="812" y="454"/>
                  </a:lnTo>
                  <a:lnTo>
                    <a:pt x="789" y="458"/>
                  </a:lnTo>
                  <a:lnTo>
                    <a:pt x="764" y="460"/>
                  </a:lnTo>
                  <a:lnTo>
                    <a:pt x="743" y="458"/>
                  </a:lnTo>
                  <a:lnTo>
                    <a:pt x="722" y="454"/>
                  </a:lnTo>
                  <a:lnTo>
                    <a:pt x="705" y="452"/>
                  </a:lnTo>
                  <a:lnTo>
                    <a:pt x="693" y="448"/>
                  </a:lnTo>
                  <a:lnTo>
                    <a:pt x="684" y="444"/>
                  </a:lnTo>
                  <a:lnTo>
                    <a:pt x="682" y="444"/>
                  </a:lnTo>
                  <a:lnTo>
                    <a:pt x="674" y="431"/>
                  </a:lnTo>
                  <a:lnTo>
                    <a:pt x="636" y="444"/>
                  </a:lnTo>
                  <a:lnTo>
                    <a:pt x="607" y="462"/>
                  </a:lnTo>
                  <a:lnTo>
                    <a:pt x="582" y="483"/>
                  </a:lnTo>
                  <a:lnTo>
                    <a:pt x="565" y="506"/>
                  </a:lnTo>
                  <a:lnTo>
                    <a:pt x="553" y="527"/>
                  </a:lnTo>
                  <a:lnTo>
                    <a:pt x="545" y="544"/>
                  </a:lnTo>
                  <a:lnTo>
                    <a:pt x="545" y="565"/>
                  </a:lnTo>
                  <a:lnTo>
                    <a:pt x="545" y="856"/>
                  </a:lnTo>
                  <a:lnTo>
                    <a:pt x="545" y="869"/>
                  </a:lnTo>
                  <a:lnTo>
                    <a:pt x="545" y="879"/>
                  </a:lnTo>
                  <a:lnTo>
                    <a:pt x="545" y="885"/>
                  </a:lnTo>
                  <a:lnTo>
                    <a:pt x="561" y="1161"/>
                  </a:lnTo>
                  <a:lnTo>
                    <a:pt x="505" y="1161"/>
                  </a:lnTo>
                  <a:lnTo>
                    <a:pt x="505" y="863"/>
                  </a:lnTo>
                  <a:lnTo>
                    <a:pt x="505" y="863"/>
                  </a:lnTo>
                  <a:lnTo>
                    <a:pt x="505" y="856"/>
                  </a:lnTo>
                  <a:lnTo>
                    <a:pt x="503" y="835"/>
                  </a:lnTo>
                  <a:lnTo>
                    <a:pt x="499" y="812"/>
                  </a:lnTo>
                  <a:lnTo>
                    <a:pt x="493" y="787"/>
                  </a:lnTo>
                  <a:lnTo>
                    <a:pt x="482" y="762"/>
                  </a:lnTo>
                  <a:lnTo>
                    <a:pt x="468" y="737"/>
                  </a:lnTo>
                  <a:lnTo>
                    <a:pt x="449" y="713"/>
                  </a:lnTo>
                  <a:lnTo>
                    <a:pt x="424" y="694"/>
                  </a:lnTo>
                  <a:lnTo>
                    <a:pt x="392" y="679"/>
                  </a:lnTo>
                  <a:lnTo>
                    <a:pt x="346" y="719"/>
                  </a:lnTo>
                  <a:lnTo>
                    <a:pt x="301" y="750"/>
                  </a:lnTo>
                  <a:lnTo>
                    <a:pt x="259" y="771"/>
                  </a:lnTo>
                  <a:lnTo>
                    <a:pt x="223" y="783"/>
                  </a:lnTo>
                  <a:lnTo>
                    <a:pt x="188" y="788"/>
                  </a:lnTo>
                  <a:lnTo>
                    <a:pt x="157" y="788"/>
                  </a:lnTo>
                  <a:lnTo>
                    <a:pt x="128" y="783"/>
                  </a:lnTo>
                  <a:lnTo>
                    <a:pt x="103" y="771"/>
                  </a:lnTo>
                  <a:lnTo>
                    <a:pt x="80" y="758"/>
                  </a:lnTo>
                  <a:lnTo>
                    <a:pt x="61" y="742"/>
                  </a:lnTo>
                  <a:lnTo>
                    <a:pt x="44" y="725"/>
                  </a:lnTo>
                  <a:lnTo>
                    <a:pt x="30" y="708"/>
                  </a:lnTo>
                  <a:lnTo>
                    <a:pt x="19" y="692"/>
                  </a:lnTo>
                  <a:lnTo>
                    <a:pt x="11" y="677"/>
                  </a:lnTo>
                  <a:lnTo>
                    <a:pt x="5" y="665"/>
                  </a:lnTo>
                  <a:lnTo>
                    <a:pt x="2" y="658"/>
                  </a:lnTo>
                  <a:lnTo>
                    <a:pt x="0" y="656"/>
                  </a:lnTo>
                  <a:lnTo>
                    <a:pt x="40" y="608"/>
                  </a:lnTo>
                  <a:lnTo>
                    <a:pt x="80" y="573"/>
                  </a:lnTo>
                  <a:lnTo>
                    <a:pt x="119" y="548"/>
                  </a:lnTo>
                  <a:lnTo>
                    <a:pt x="155" y="533"/>
                  </a:lnTo>
                  <a:lnTo>
                    <a:pt x="192" y="527"/>
                  </a:lnTo>
                  <a:lnTo>
                    <a:pt x="224" y="529"/>
                  </a:lnTo>
                  <a:lnTo>
                    <a:pt x="257" y="535"/>
                  </a:lnTo>
                  <a:lnTo>
                    <a:pt x="286" y="546"/>
                  </a:lnTo>
                  <a:lnTo>
                    <a:pt x="313" y="560"/>
                  </a:lnTo>
                  <a:lnTo>
                    <a:pt x="336" y="577"/>
                  </a:lnTo>
                  <a:lnTo>
                    <a:pt x="357" y="592"/>
                  </a:lnTo>
                  <a:lnTo>
                    <a:pt x="372" y="608"/>
                  </a:lnTo>
                  <a:lnTo>
                    <a:pt x="384" y="619"/>
                  </a:lnTo>
                  <a:lnTo>
                    <a:pt x="392" y="627"/>
                  </a:lnTo>
                  <a:lnTo>
                    <a:pt x="394" y="631"/>
                  </a:lnTo>
                  <a:lnTo>
                    <a:pt x="394" y="639"/>
                  </a:lnTo>
                  <a:lnTo>
                    <a:pt x="430" y="652"/>
                  </a:lnTo>
                  <a:lnTo>
                    <a:pt x="463" y="673"/>
                  </a:lnTo>
                  <a:lnTo>
                    <a:pt x="492" y="700"/>
                  </a:lnTo>
                  <a:lnTo>
                    <a:pt x="499" y="710"/>
                  </a:lnTo>
                  <a:lnTo>
                    <a:pt x="505" y="721"/>
                  </a:lnTo>
                  <a:lnTo>
                    <a:pt x="505" y="565"/>
                  </a:lnTo>
                  <a:lnTo>
                    <a:pt x="503" y="515"/>
                  </a:lnTo>
                  <a:lnTo>
                    <a:pt x="497" y="465"/>
                  </a:lnTo>
                  <a:lnTo>
                    <a:pt x="488" y="414"/>
                  </a:lnTo>
                  <a:lnTo>
                    <a:pt x="472" y="394"/>
                  </a:lnTo>
                  <a:lnTo>
                    <a:pt x="453" y="375"/>
                  </a:lnTo>
                  <a:lnTo>
                    <a:pt x="430" y="358"/>
                  </a:lnTo>
                  <a:lnTo>
                    <a:pt x="401" y="348"/>
                  </a:lnTo>
                  <a:lnTo>
                    <a:pt x="365" y="383"/>
                  </a:lnTo>
                  <a:lnTo>
                    <a:pt x="330" y="408"/>
                  </a:lnTo>
                  <a:lnTo>
                    <a:pt x="298" y="421"/>
                  </a:lnTo>
                  <a:lnTo>
                    <a:pt x="265" y="425"/>
                  </a:lnTo>
                  <a:lnTo>
                    <a:pt x="236" y="421"/>
                  </a:lnTo>
                  <a:lnTo>
                    <a:pt x="209" y="412"/>
                  </a:lnTo>
                  <a:lnTo>
                    <a:pt x="184" y="398"/>
                  </a:lnTo>
                  <a:lnTo>
                    <a:pt x="161" y="379"/>
                  </a:lnTo>
                  <a:lnTo>
                    <a:pt x="140" y="360"/>
                  </a:lnTo>
                  <a:lnTo>
                    <a:pt x="123" y="339"/>
                  </a:lnTo>
                  <a:lnTo>
                    <a:pt x="107" y="317"/>
                  </a:lnTo>
                  <a:lnTo>
                    <a:pt x="96" y="300"/>
                  </a:lnTo>
                  <a:lnTo>
                    <a:pt x="88" y="285"/>
                  </a:lnTo>
                  <a:lnTo>
                    <a:pt x="82" y="275"/>
                  </a:lnTo>
                  <a:lnTo>
                    <a:pt x="80" y="271"/>
                  </a:lnTo>
                  <a:lnTo>
                    <a:pt x="121" y="241"/>
                  </a:lnTo>
                  <a:lnTo>
                    <a:pt x="159" y="221"/>
                  </a:lnTo>
                  <a:lnTo>
                    <a:pt x="198" y="212"/>
                  </a:lnTo>
                  <a:lnTo>
                    <a:pt x="232" y="214"/>
                  </a:lnTo>
                  <a:lnTo>
                    <a:pt x="265" y="219"/>
                  </a:lnTo>
                  <a:lnTo>
                    <a:pt x="296" y="233"/>
                  </a:lnTo>
                  <a:lnTo>
                    <a:pt x="322" y="248"/>
                  </a:lnTo>
                  <a:lnTo>
                    <a:pt x="347" y="267"/>
                  </a:lnTo>
                  <a:lnTo>
                    <a:pt x="367" y="287"/>
                  </a:lnTo>
                  <a:lnTo>
                    <a:pt x="384" y="304"/>
                  </a:lnTo>
                  <a:lnTo>
                    <a:pt x="397" y="321"/>
                  </a:lnTo>
                  <a:lnTo>
                    <a:pt x="426" y="327"/>
                  </a:lnTo>
                  <a:lnTo>
                    <a:pt x="453" y="341"/>
                  </a:lnTo>
                  <a:lnTo>
                    <a:pt x="474" y="356"/>
                  </a:lnTo>
                  <a:lnTo>
                    <a:pt x="470" y="342"/>
                  </a:lnTo>
                  <a:lnTo>
                    <a:pt x="465" y="321"/>
                  </a:lnTo>
                  <a:lnTo>
                    <a:pt x="457" y="294"/>
                  </a:lnTo>
                  <a:lnTo>
                    <a:pt x="447" y="262"/>
                  </a:lnTo>
                  <a:lnTo>
                    <a:pt x="438" y="225"/>
                  </a:lnTo>
                  <a:lnTo>
                    <a:pt x="426" y="187"/>
                  </a:lnTo>
                  <a:lnTo>
                    <a:pt x="413" y="148"/>
                  </a:lnTo>
                  <a:lnTo>
                    <a:pt x="401" y="112"/>
                  </a:lnTo>
                  <a:lnTo>
                    <a:pt x="367" y="106"/>
                  </a:lnTo>
                  <a:lnTo>
                    <a:pt x="340" y="94"/>
                  </a:lnTo>
                  <a:lnTo>
                    <a:pt x="319" y="83"/>
                  </a:lnTo>
                  <a:lnTo>
                    <a:pt x="303" y="68"/>
                  </a:lnTo>
                  <a:lnTo>
                    <a:pt x="294" y="52"/>
                  </a:lnTo>
                  <a:lnTo>
                    <a:pt x="286" y="37"/>
                  </a:lnTo>
                  <a:lnTo>
                    <a:pt x="282" y="25"/>
                  </a:lnTo>
                  <a:lnTo>
                    <a:pt x="280" y="18"/>
                  </a:lnTo>
                  <a:lnTo>
                    <a:pt x="280" y="14"/>
                  </a:lnTo>
                  <a:lnTo>
                    <a:pt x="319" y="6"/>
                  </a:lnTo>
                  <a:lnTo>
                    <a:pt x="351" y="0"/>
                  </a:lnTo>
                  <a:lnTo>
                    <a:pt x="376" y="0"/>
                  </a:lnTo>
                  <a:lnTo>
                    <a:pt x="395" y="4"/>
                  </a:lnTo>
                  <a:lnTo>
                    <a:pt x="411" y="12"/>
                  </a:lnTo>
                  <a:lnTo>
                    <a:pt x="420" y="21"/>
                  </a:lnTo>
                  <a:lnTo>
                    <a:pt x="426" y="33"/>
                  </a:lnTo>
                  <a:lnTo>
                    <a:pt x="428" y="46"/>
                  </a:lnTo>
                  <a:lnTo>
                    <a:pt x="428" y="60"/>
                  </a:lnTo>
                  <a:lnTo>
                    <a:pt x="426" y="73"/>
                  </a:lnTo>
                  <a:lnTo>
                    <a:pt x="422" y="85"/>
                  </a:lnTo>
                  <a:lnTo>
                    <a:pt x="420" y="96"/>
                  </a:lnTo>
                  <a:lnTo>
                    <a:pt x="417" y="104"/>
                  </a:lnTo>
                  <a:lnTo>
                    <a:pt x="434" y="142"/>
                  </a:lnTo>
                  <a:lnTo>
                    <a:pt x="434" y="123"/>
                  </a:lnTo>
                  <a:lnTo>
                    <a:pt x="442" y="102"/>
                  </a:lnTo>
                  <a:lnTo>
                    <a:pt x="453" y="79"/>
                  </a:lnTo>
                  <a:lnTo>
                    <a:pt x="474" y="56"/>
                  </a:lnTo>
                  <a:lnTo>
                    <a:pt x="476" y="62"/>
                  </a:lnTo>
                  <a:lnTo>
                    <a:pt x="478" y="77"/>
                  </a:lnTo>
                  <a:lnTo>
                    <a:pt x="482" y="100"/>
                  </a:lnTo>
                  <a:lnTo>
                    <a:pt x="484" y="129"/>
                  </a:lnTo>
                  <a:lnTo>
                    <a:pt x="482" y="158"/>
                  </a:lnTo>
                  <a:lnTo>
                    <a:pt x="476" y="189"/>
                  </a:lnTo>
                  <a:lnTo>
                    <a:pt x="465" y="217"/>
                  </a:lnTo>
                  <a:lnTo>
                    <a:pt x="463" y="219"/>
                  </a:lnTo>
                  <a:lnTo>
                    <a:pt x="474" y="250"/>
                  </a:lnTo>
                  <a:lnTo>
                    <a:pt x="486" y="277"/>
                  </a:lnTo>
                  <a:lnTo>
                    <a:pt x="486" y="277"/>
                  </a:lnTo>
                  <a:lnTo>
                    <a:pt x="495" y="256"/>
                  </a:lnTo>
                  <a:lnTo>
                    <a:pt x="507" y="231"/>
                  </a:lnTo>
                  <a:lnTo>
                    <a:pt x="526" y="208"/>
                  </a:lnTo>
                  <a:lnTo>
                    <a:pt x="549" y="187"/>
                  </a:lnTo>
                  <a:lnTo>
                    <a:pt x="580" y="171"/>
                  </a:lnTo>
                  <a:lnTo>
                    <a:pt x="578" y="131"/>
                  </a:lnTo>
                  <a:lnTo>
                    <a:pt x="584" y="96"/>
                  </a:lnTo>
                  <a:lnTo>
                    <a:pt x="595" y="69"/>
                  </a:lnTo>
                  <a:lnTo>
                    <a:pt x="609" y="48"/>
                  </a:lnTo>
                  <a:lnTo>
                    <a:pt x="628" y="31"/>
                  </a:lnTo>
                  <a:lnTo>
                    <a:pt x="647" y="19"/>
                  </a:lnTo>
                  <a:lnTo>
                    <a:pt x="666" y="10"/>
                  </a:lnTo>
                  <a:lnTo>
                    <a:pt x="686" y="4"/>
                  </a:lnTo>
                  <a:lnTo>
                    <a:pt x="705" y="2"/>
                  </a:lnTo>
                  <a:lnTo>
                    <a:pt x="720" y="0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699000" y="3962400"/>
              <a:ext cx="427038" cy="312738"/>
            </a:xfrm>
            <a:custGeom>
              <a:avLst/>
              <a:gdLst>
                <a:gd name="T0" fmla="*/ 269 w 269"/>
                <a:gd name="T1" fmla="*/ 0 h 197"/>
                <a:gd name="T2" fmla="*/ 267 w 269"/>
                <a:gd name="T3" fmla="*/ 4 h 197"/>
                <a:gd name="T4" fmla="*/ 267 w 269"/>
                <a:gd name="T5" fmla="*/ 14 h 197"/>
                <a:gd name="T6" fmla="*/ 265 w 269"/>
                <a:gd name="T7" fmla="*/ 27 h 197"/>
                <a:gd name="T8" fmla="*/ 261 w 269"/>
                <a:gd name="T9" fmla="*/ 45 h 197"/>
                <a:gd name="T10" fmla="*/ 256 w 269"/>
                <a:gd name="T11" fmla="*/ 64 h 197"/>
                <a:gd name="T12" fmla="*/ 248 w 269"/>
                <a:gd name="T13" fmla="*/ 87 h 197"/>
                <a:gd name="T14" fmla="*/ 238 w 269"/>
                <a:gd name="T15" fmla="*/ 108 h 197"/>
                <a:gd name="T16" fmla="*/ 227 w 269"/>
                <a:gd name="T17" fmla="*/ 131 h 197"/>
                <a:gd name="T18" fmla="*/ 211 w 269"/>
                <a:gd name="T19" fmla="*/ 150 h 197"/>
                <a:gd name="T20" fmla="*/ 194 w 269"/>
                <a:gd name="T21" fmla="*/ 168 h 197"/>
                <a:gd name="T22" fmla="*/ 171 w 269"/>
                <a:gd name="T23" fmla="*/ 183 h 197"/>
                <a:gd name="T24" fmla="*/ 146 w 269"/>
                <a:gd name="T25" fmla="*/ 193 h 197"/>
                <a:gd name="T26" fmla="*/ 117 w 269"/>
                <a:gd name="T27" fmla="*/ 197 h 197"/>
                <a:gd name="T28" fmla="*/ 83 w 269"/>
                <a:gd name="T29" fmla="*/ 193 h 197"/>
                <a:gd name="T30" fmla="*/ 44 w 269"/>
                <a:gd name="T31" fmla="*/ 183 h 197"/>
                <a:gd name="T32" fmla="*/ 0 w 269"/>
                <a:gd name="T33" fmla="*/ 164 h 197"/>
                <a:gd name="T34" fmla="*/ 6 w 269"/>
                <a:gd name="T35" fmla="*/ 164 h 197"/>
                <a:gd name="T36" fmla="*/ 21 w 269"/>
                <a:gd name="T37" fmla="*/ 160 h 197"/>
                <a:gd name="T38" fmla="*/ 46 w 269"/>
                <a:gd name="T39" fmla="*/ 152 h 197"/>
                <a:gd name="T40" fmla="*/ 75 w 269"/>
                <a:gd name="T41" fmla="*/ 141 h 197"/>
                <a:gd name="T42" fmla="*/ 111 w 269"/>
                <a:gd name="T43" fmla="*/ 125 h 197"/>
                <a:gd name="T44" fmla="*/ 150 w 269"/>
                <a:gd name="T45" fmla="*/ 104 h 197"/>
                <a:gd name="T46" fmla="*/ 190 w 269"/>
                <a:gd name="T47" fmla="*/ 77 h 197"/>
                <a:gd name="T48" fmla="*/ 231 w 269"/>
                <a:gd name="T49" fmla="*/ 43 h 197"/>
                <a:gd name="T50" fmla="*/ 269 w 269"/>
                <a:gd name="T51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9" h="197">
                  <a:moveTo>
                    <a:pt x="269" y="0"/>
                  </a:moveTo>
                  <a:lnTo>
                    <a:pt x="267" y="4"/>
                  </a:lnTo>
                  <a:lnTo>
                    <a:pt x="267" y="14"/>
                  </a:lnTo>
                  <a:lnTo>
                    <a:pt x="265" y="27"/>
                  </a:lnTo>
                  <a:lnTo>
                    <a:pt x="261" y="45"/>
                  </a:lnTo>
                  <a:lnTo>
                    <a:pt x="256" y="64"/>
                  </a:lnTo>
                  <a:lnTo>
                    <a:pt x="248" y="87"/>
                  </a:lnTo>
                  <a:lnTo>
                    <a:pt x="238" y="108"/>
                  </a:lnTo>
                  <a:lnTo>
                    <a:pt x="227" y="131"/>
                  </a:lnTo>
                  <a:lnTo>
                    <a:pt x="211" y="150"/>
                  </a:lnTo>
                  <a:lnTo>
                    <a:pt x="194" y="168"/>
                  </a:lnTo>
                  <a:lnTo>
                    <a:pt x="171" y="183"/>
                  </a:lnTo>
                  <a:lnTo>
                    <a:pt x="146" y="193"/>
                  </a:lnTo>
                  <a:lnTo>
                    <a:pt x="117" y="197"/>
                  </a:lnTo>
                  <a:lnTo>
                    <a:pt x="83" y="193"/>
                  </a:lnTo>
                  <a:lnTo>
                    <a:pt x="44" y="183"/>
                  </a:lnTo>
                  <a:lnTo>
                    <a:pt x="0" y="164"/>
                  </a:lnTo>
                  <a:lnTo>
                    <a:pt x="6" y="164"/>
                  </a:lnTo>
                  <a:lnTo>
                    <a:pt x="21" y="160"/>
                  </a:lnTo>
                  <a:lnTo>
                    <a:pt x="46" y="152"/>
                  </a:lnTo>
                  <a:lnTo>
                    <a:pt x="75" y="141"/>
                  </a:lnTo>
                  <a:lnTo>
                    <a:pt x="111" y="125"/>
                  </a:lnTo>
                  <a:lnTo>
                    <a:pt x="150" y="104"/>
                  </a:lnTo>
                  <a:lnTo>
                    <a:pt x="190" y="77"/>
                  </a:lnTo>
                  <a:lnTo>
                    <a:pt x="231" y="43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29025" y="4579938"/>
              <a:ext cx="622300" cy="215900"/>
            </a:xfrm>
            <a:custGeom>
              <a:avLst/>
              <a:gdLst>
                <a:gd name="T0" fmla="*/ 0 w 392"/>
                <a:gd name="T1" fmla="*/ 0 h 136"/>
                <a:gd name="T2" fmla="*/ 4 w 392"/>
                <a:gd name="T3" fmla="*/ 2 h 136"/>
                <a:gd name="T4" fmla="*/ 15 w 392"/>
                <a:gd name="T5" fmla="*/ 8 h 136"/>
                <a:gd name="T6" fmla="*/ 34 w 392"/>
                <a:gd name="T7" fmla="*/ 17 h 136"/>
                <a:gd name="T8" fmla="*/ 59 w 392"/>
                <a:gd name="T9" fmla="*/ 27 h 136"/>
                <a:gd name="T10" fmla="*/ 90 w 392"/>
                <a:gd name="T11" fmla="*/ 36 h 136"/>
                <a:gd name="T12" fmla="*/ 125 w 392"/>
                <a:gd name="T13" fmla="*/ 46 h 136"/>
                <a:gd name="T14" fmla="*/ 163 w 392"/>
                <a:gd name="T15" fmla="*/ 54 h 136"/>
                <a:gd name="T16" fmla="*/ 205 w 392"/>
                <a:gd name="T17" fmla="*/ 59 h 136"/>
                <a:gd name="T18" fmla="*/ 249 w 392"/>
                <a:gd name="T19" fmla="*/ 59 h 136"/>
                <a:gd name="T20" fmla="*/ 296 w 392"/>
                <a:gd name="T21" fmla="*/ 54 h 136"/>
                <a:gd name="T22" fmla="*/ 344 w 392"/>
                <a:gd name="T23" fmla="*/ 42 h 136"/>
                <a:gd name="T24" fmla="*/ 392 w 392"/>
                <a:gd name="T25" fmla="*/ 23 h 136"/>
                <a:gd name="T26" fmla="*/ 390 w 392"/>
                <a:gd name="T27" fmla="*/ 27 h 136"/>
                <a:gd name="T28" fmla="*/ 382 w 392"/>
                <a:gd name="T29" fmla="*/ 34 h 136"/>
                <a:gd name="T30" fmla="*/ 371 w 392"/>
                <a:gd name="T31" fmla="*/ 44 h 136"/>
                <a:gd name="T32" fmla="*/ 355 w 392"/>
                <a:gd name="T33" fmla="*/ 57 h 136"/>
                <a:gd name="T34" fmla="*/ 336 w 392"/>
                <a:gd name="T35" fmla="*/ 73 h 136"/>
                <a:gd name="T36" fmla="*/ 313 w 392"/>
                <a:gd name="T37" fmla="*/ 88 h 136"/>
                <a:gd name="T38" fmla="*/ 290 w 392"/>
                <a:gd name="T39" fmla="*/ 102 h 136"/>
                <a:gd name="T40" fmla="*/ 263 w 392"/>
                <a:gd name="T41" fmla="*/ 115 h 136"/>
                <a:gd name="T42" fmla="*/ 234 w 392"/>
                <a:gd name="T43" fmla="*/ 127 h 136"/>
                <a:gd name="T44" fmla="*/ 203 w 392"/>
                <a:gd name="T45" fmla="*/ 134 h 136"/>
                <a:gd name="T46" fmla="*/ 173 w 392"/>
                <a:gd name="T47" fmla="*/ 136 h 136"/>
                <a:gd name="T48" fmla="*/ 142 w 392"/>
                <a:gd name="T49" fmla="*/ 132 h 136"/>
                <a:gd name="T50" fmla="*/ 113 w 392"/>
                <a:gd name="T51" fmla="*/ 123 h 136"/>
                <a:gd name="T52" fmla="*/ 82 w 392"/>
                <a:gd name="T53" fmla="*/ 107 h 136"/>
                <a:gd name="T54" fmla="*/ 54 w 392"/>
                <a:gd name="T55" fmla="*/ 81 h 136"/>
                <a:gd name="T56" fmla="*/ 25 w 392"/>
                <a:gd name="T57" fmla="*/ 46 h 136"/>
                <a:gd name="T58" fmla="*/ 0 w 392"/>
                <a:gd name="T5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2" h="136">
                  <a:moveTo>
                    <a:pt x="0" y="0"/>
                  </a:moveTo>
                  <a:lnTo>
                    <a:pt x="4" y="2"/>
                  </a:lnTo>
                  <a:lnTo>
                    <a:pt x="15" y="8"/>
                  </a:lnTo>
                  <a:lnTo>
                    <a:pt x="34" y="17"/>
                  </a:lnTo>
                  <a:lnTo>
                    <a:pt x="59" y="27"/>
                  </a:lnTo>
                  <a:lnTo>
                    <a:pt x="90" y="36"/>
                  </a:lnTo>
                  <a:lnTo>
                    <a:pt x="125" y="46"/>
                  </a:lnTo>
                  <a:lnTo>
                    <a:pt x="163" y="54"/>
                  </a:lnTo>
                  <a:lnTo>
                    <a:pt x="205" y="59"/>
                  </a:lnTo>
                  <a:lnTo>
                    <a:pt x="249" y="59"/>
                  </a:lnTo>
                  <a:lnTo>
                    <a:pt x="296" y="54"/>
                  </a:lnTo>
                  <a:lnTo>
                    <a:pt x="344" y="42"/>
                  </a:lnTo>
                  <a:lnTo>
                    <a:pt x="392" y="23"/>
                  </a:lnTo>
                  <a:lnTo>
                    <a:pt x="390" y="27"/>
                  </a:lnTo>
                  <a:lnTo>
                    <a:pt x="382" y="34"/>
                  </a:lnTo>
                  <a:lnTo>
                    <a:pt x="371" y="44"/>
                  </a:lnTo>
                  <a:lnTo>
                    <a:pt x="355" y="57"/>
                  </a:lnTo>
                  <a:lnTo>
                    <a:pt x="336" y="73"/>
                  </a:lnTo>
                  <a:lnTo>
                    <a:pt x="313" y="88"/>
                  </a:lnTo>
                  <a:lnTo>
                    <a:pt x="290" y="102"/>
                  </a:lnTo>
                  <a:lnTo>
                    <a:pt x="263" y="115"/>
                  </a:lnTo>
                  <a:lnTo>
                    <a:pt x="234" y="127"/>
                  </a:lnTo>
                  <a:lnTo>
                    <a:pt x="203" y="134"/>
                  </a:lnTo>
                  <a:lnTo>
                    <a:pt x="173" y="136"/>
                  </a:lnTo>
                  <a:lnTo>
                    <a:pt x="142" y="132"/>
                  </a:lnTo>
                  <a:lnTo>
                    <a:pt x="113" y="123"/>
                  </a:lnTo>
                  <a:lnTo>
                    <a:pt x="82" y="107"/>
                  </a:lnTo>
                  <a:lnTo>
                    <a:pt x="54" y="81"/>
                  </a:lnTo>
                  <a:lnTo>
                    <a:pt x="2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586288" y="3538538"/>
              <a:ext cx="231775" cy="304800"/>
            </a:xfrm>
            <a:custGeom>
              <a:avLst/>
              <a:gdLst>
                <a:gd name="T0" fmla="*/ 142 w 146"/>
                <a:gd name="T1" fmla="*/ 0 h 192"/>
                <a:gd name="T2" fmla="*/ 142 w 146"/>
                <a:gd name="T3" fmla="*/ 4 h 192"/>
                <a:gd name="T4" fmla="*/ 144 w 146"/>
                <a:gd name="T5" fmla="*/ 12 h 192"/>
                <a:gd name="T6" fmla="*/ 146 w 146"/>
                <a:gd name="T7" fmla="*/ 25 h 192"/>
                <a:gd name="T8" fmla="*/ 146 w 146"/>
                <a:gd name="T9" fmla="*/ 43 h 192"/>
                <a:gd name="T10" fmla="*/ 146 w 146"/>
                <a:gd name="T11" fmla="*/ 60 h 192"/>
                <a:gd name="T12" fmla="*/ 144 w 146"/>
                <a:gd name="T13" fmla="*/ 81 h 192"/>
                <a:gd name="T14" fmla="*/ 138 w 146"/>
                <a:gd name="T15" fmla="*/ 102 h 192"/>
                <a:gd name="T16" fmla="*/ 133 w 146"/>
                <a:gd name="T17" fmla="*/ 123 h 192"/>
                <a:gd name="T18" fmla="*/ 121 w 146"/>
                <a:gd name="T19" fmla="*/ 144 h 192"/>
                <a:gd name="T20" fmla="*/ 108 w 146"/>
                <a:gd name="T21" fmla="*/ 162 h 192"/>
                <a:gd name="T22" fmla="*/ 88 w 146"/>
                <a:gd name="T23" fmla="*/ 175 h 192"/>
                <a:gd name="T24" fmla="*/ 65 w 146"/>
                <a:gd name="T25" fmla="*/ 187 h 192"/>
                <a:gd name="T26" fmla="*/ 35 w 146"/>
                <a:gd name="T27" fmla="*/ 192 h 192"/>
                <a:gd name="T28" fmla="*/ 0 w 146"/>
                <a:gd name="T29" fmla="*/ 191 h 192"/>
                <a:gd name="T30" fmla="*/ 4 w 146"/>
                <a:gd name="T31" fmla="*/ 189 h 192"/>
                <a:gd name="T32" fmla="*/ 13 w 146"/>
                <a:gd name="T33" fmla="*/ 185 h 192"/>
                <a:gd name="T34" fmla="*/ 29 w 146"/>
                <a:gd name="T35" fmla="*/ 173 h 192"/>
                <a:gd name="T36" fmla="*/ 50 w 146"/>
                <a:gd name="T37" fmla="*/ 160 h 192"/>
                <a:gd name="T38" fmla="*/ 71 w 146"/>
                <a:gd name="T39" fmla="*/ 139 h 192"/>
                <a:gd name="T40" fmla="*/ 92 w 146"/>
                <a:gd name="T41" fmla="*/ 114 h 192"/>
                <a:gd name="T42" fmla="*/ 111 w 146"/>
                <a:gd name="T43" fmla="*/ 83 h 192"/>
                <a:gd name="T44" fmla="*/ 129 w 146"/>
                <a:gd name="T45" fmla="*/ 44 h 192"/>
                <a:gd name="T46" fmla="*/ 142 w 146"/>
                <a:gd name="T4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92">
                  <a:moveTo>
                    <a:pt x="142" y="0"/>
                  </a:moveTo>
                  <a:lnTo>
                    <a:pt x="142" y="4"/>
                  </a:lnTo>
                  <a:lnTo>
                    <a:pt x="144" y="12"/>
                  </a:lnTo>
                  <a:lnTo>
                    <a:pt x="146" y="25"/>
                  </a:lnTo>
                  <a:lnTo>
                    <a:pt x="146" y="43"/>
                  </a:lnTo>
                  <a:lnTo>
                    <a:pt x="146" y="60"/>
                  </a:lnTo>
                  <a:lnTo>
                    <a:pt x="144" y="81"/>
                  </a:lnTo>
                  <a:lnTo>
                    <a:pt x="138" y="102"/>
                  </a:lnTo>
                  <a:lnTo>
                    <a:pt x="133" y="123"/>
                  </a:lnTo>
                  <a:lnTo>
                    <a:pt x="121" y="144"/>
                  </a:lnTo>
                  <a:lnTo>
                    <a:pt x="108" y="162"/>
                  </a:lnTo>
                  <a:lnTo>
                    <a:pt x="88" y="175"/>
                  </a:lnTo>
                  <a:lnTo>
                    <a:pt x="65" y="187"/>
                  </a:lnTo>
                  <a:lnTo>
                    <a:pt x="35" y="192"/>
                  </a:lnTo>
                  <a:lnTo>
                    <a:pt x="0" y="191"/>
                  </a:lnTo>
                  <a:lnTo>
                    <a:pt x="4" y="189"/>
                  </a:lnTo>
                  <a:lnTo>
                    <a:pt x="13" y="185"/>
                  </a:lnTo>
                  <a:lnTo>
                    <a:pt x="29" y="173"/>
                  </a:lnTo>
                  <a:lnTo>
                    <a:pt x="50" y="160"/>
                  </a:lnTo>
                  <a:lnTo>
                    <a:pt x="71" y="139"/>
                  </a:lnTo>
                  <a:lnTo>
                    <a:pt x="92" y="114"/>
                  </a:lnTo>
                  <a:lnTo>
                    <a:pt x="111" y="83"/>
                  </a:lnTo>
                  <a:lnTo>
                    <a:pt x="129" y="4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756025" y="3968750"/>
              <a:ext cx="509588" cy="254000"/>
            </a:xfrm>
            <a:custGeom>
              <a:avLst/>
              <a:gdLst>
                <a:gd name="T0" fmla="*/ 0 w 321"/>
                <a:gd name="T1" fmla="*/ 0 h 160"/>
                <a:gd name="T2" fmla="*/ 50 w 321"/>
                <a:gd name="T3" fmla="*/ 37 h 160"/>
                <a:gd name="T4" fmla="*/ 98 w 321"/>
                <a:gd name="T5" fmla="*/ 62 h 160"/>
                <a:gd name="T6" fmla="*/ 141 w 321"/>
                <a:gd name="T7" fmla="*/ 81 h 160"/>
                <a:gd name="T8" fmla="*/ 181 w 321"/>
                <a:gd name="T9" fmla="*/ 91 h 160"/>
                <a:gd name="T10" fmla="*/ 216 w 321"/>
                <a:gd name="T11" fmla="*/ 95 h 160"/>
                <a:gd name="T12" fmla="*/ 246 w 321"/>
                <a:gd name="T13" fmla="*/ 96 h 160"/>
                <a:gd name="T14" fmla="*/ 273 w 321"/>
                <a:gd name="T15" fmla="*/ 93 h 160"/>
                <a:gd name="T16" fmla="*/ 292 w 321"/>
                <a:gd name="T17" fmla="*/ 87 h 160"/>
                <a:gd name="T18" fmla="*/ 308 w 321"/>
                <a:gd name="T19" fmla="*/ 83 h 160"/>
                <a:gd name="T20" fmla="*/ 317 w 321"/>
                <a:gd name="T21" fmla="*/ 79 h 160"/>
                <a:gd name="T22" fmla="*/ 321 w 321"/>
                <a:gd name="T23" fmla="*/ 77 h 160"/>
                <a:gd name="T24" fmla="*/ 285 w 321"/>
                <a:gd name="T25" fmla="*/ 116 h 160"/>
                <a:gd name="T26" fmla="*/ 252 w 321"/>
                <a:gd name="T27" fmla="*/ 141 h 160"/>
                <a:gd name="T28" fmla="*/ 219 w 321"/>
                <a:gd name="T29" fmla="*/ 154 h 160"/>
                <a:gd name="T30" fmla="*/ 187 w 321"/>
                <a:gd name="T31" fmla="*/ 160 h 160"/>
                <a:gd name="T32" fmla="*/ 158 w 321"/>
                <a:gd name="T33" fmla="*/ 156 h 160"/>
                <a:gd name="T34" fmla="*/ 131 w 321"/>
                <a:gd name="T35" fmla="*/ 146 h 160"/>
                <a:gd name="T36" fmla="*/ 106 w 321"/>
                <a:gd name="T37" fmla="*/ 131 h 160"/>
                <a:gd name="T38" fmla="*/ 83 w 321"/>
                <a:gd name="T39" fmla="*/ 112 h 160"/>
                <a:gd name="T40" fmla="*/ 62 w 321"/>
                <a:gd name="T41" fmla="*/ 93 h 160"/>
                <a:gd name="T42" fmla="*/ 43 w 321"/>
                <a:gd name="T43" fmla="*/ 70 h 160"/>
                <a:gd name="T44" fmla="*/ 29 w 321"/>
                <a:gd name="T45" fmla="*/ 48 h 160"/>
                <a:gd name="T46" fmla="*/ 16 w 321"/>
                <a:gd name="T47" fmla="*/ 29 h 160"/>
                <a:gd name="T48" fmla="*/ 8 w 321"/>
                <a:gd name="T49" fmla="*/ 14 h 160"/>
                <a:gd name="T50" fmla="*/ 2 w 321"/>
                <a:gd name="T51" fmla="*/ 4 h 160"/>
                <a:gd name="T52" fmla="*/ 0 w 321"/>
                <a:gd name="T5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60">
                  <a:moveTo>
                    <a:pt x="0" y="0"/>
                  </a:moveTo>
                  <a:lnTo>
                    <a:pt x="50" y="37"/>
                  </a:lnTo>
                  <a:lnTo>
                    <a:pt x="98" y="62"/>
                  </a:lnTo>
                  <a:lnTo>
                    <a:pt x="141" y="81"/>
                  </a:lnTo>
                  <a:lnTo>
                    <a:pt x="181" y="91"/>
                  </a:lnTo>
                  <a:lnTo>
                    <a:pt x="216" y="95"/>
                  </a:lnTo>
                  <a:lnTo>
                    <a:pt x="246" y="96"/>
                  </a:lnTo>
                  <a:lnTo>
                    <a:pt x="273" y="93"/>
                  </a:lnTo>
                  <a:lnTo>
                    <a:pt x="292" y="87"/>
                  </a:lnTo>
                  <a:lnTo>
                    <a:pt x="308" y="83"/>
                  </a:lnTo>
                  <a:lnTo>
                    <a:pt x="317" y="79"/>
                  </a:lnTo>
                  <a:lnTo>
                    <a:pt x="321" y="77"/>
                  </a:lnTo>
                  <a:lnTo>
                    <a:pt x="285" y="116"/>
                  </a:lnTo>
                  <a:lnTo>
                    <a:pt x="252" y="141"/>
                  </a:lnTo>
                  <a:lnTo>
                    <a:pt x="219" y="154"/>
                  </a:lnTo>
                  <a:lnTo>
                    <a:pt x="187" y="160"/>
                  </a:lnTo>
                  <a:lnTo>
                    <a:pt x="158" y="156"/>
                  </a:lnTo>
                  <a:lnTo>
                    <a:pt x="131" y="146"/>
                  </a:lnTo>
                  <a:lnTo>
                    <a:pt x="106" y="131"/>
                  </a:lnTo>
                  <a:lnTo>
                    <a:pt x="83" y="112"/>
                  </a:lnTo>
                  <a:lnTo>
                    <a:pt x="62" y="93"/>
                  </a:lnTo>
                  <a:lnTo>
                    <a:pt x="43" y="70"/>
                  </a:lnTo>
                  <a:lnTo>
                    <a:pt x="29" y="48"/>
                  </a:lnTo>
                  <a:lnTo>
                    <a:pt x="16" y="29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073525" y="3560763"/>
              <a:ext cx="192088" cy="155575"/>
            </a:xfrm>
            <a:custGeom>
              <a:avLst/>
              <a:gdLst>
                <a:gd name="T0" fmla="*/ 0 w 121"/>
                <a:gd name="T1" fmla="*/ 0 h 98"/>
                <a:gd name="T2" fmla="*/ 18 w 121"/>
                <a:gd name="T3" fmla="*/ 17 h 98"/>
                <a:gd name="T4" fmla="*/ 37 w 121"/>
                <a:gd name="T5" fmla="*/ 32 h 98"/>
                <a:gd name="T6" fmla="*/ 58 w 121"/>
                <a:gd name="T7" fmla="*/ 50 h 98"/>
                <a:gd name="T8" fmla="*/ 77 w 121"/>
                <a:gd name="T9" fmla="*/ 65 h 98"/>
                <a:gd name="T10" fmla="*/ 94 w 121"/>
                <a:gd name="T11" fmla="*/ 77 h 98"/>
                <a:gd name="T12" fmla="*/ 108 w 121"/>
                <a:gd name="T13" fmla="*/ 88 h 98"/>
                <a:gd name="T14" fmla="*/ 117 w 121"/>
                <a:gd name="T15" fmla="*/ 96 h 98"/>
                <a:gd name="T16" fmla="*/ 121 w 121"/>
                <a:gd name="T17" fmla="*/ 98 h 98"/>
                <a:gd name="T18" fmla="*/ 89 w 121"/>
                <a:gd name="T19" fmla="*/ 96 h 98"/>
                <a:gd name="T20" fmla="*/ 62 w 121"/>
                <a:gd name="T21" fmla="*/ 88 h 98"/>
                <a:gd name="T22" fmla="*/ 41 w 121"/>
                <a:gd name="T23" fmla="*/ 77 h 98"/>
                <a:gd name="T24" fmla="*/ 25 w 121"/>
                <a:gd name="T25" fmla="*/ 63 h 98"/>
                <a:gd name="T26" fmla="*/ 14 w 121"/>
                <a:gd name="T27" fmla="*/ 50 h 98"/>
                <a:gd name="T28" fmla="*/ 8 w 121"/>
                <a:gd name="T29" fmla="*/ 34 h 98"/>
                <a:gd name="T30" fmla="*/ 2 w 121"/>
                <a:gd name="T31" fmla="*/ 21 h 98"/>
                <a:gd name="T32" fmla="*/ 0 w 121"/>
                <a:gd name="T33" fmla="*/ 11 h 98"/>
                <a:gd name="T34" fmla="*/ 0 w 121"/>
                <a:gd name="T35" fmla="*/ 4 h 98"/>
                <a:gd name="T36" fmla="*/ 0 w 121"/>
                <a:gd name="T3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98">
                  <a:moveTo>
                    <a:pt x="0" y="0"/>
                  </a:moveTo>
                  <a:lnTo>
                    <a:pt x="18" y="17"/>
                  </a:lnTo>
                  <a:lnTo>
                    <a:pt x="37" y="32"/>
                  </a:lnTo>
                  <a:lnTo>
                    <a:pt x="58" y="50"/>
                  </a:lnTo>
                  <a:lnTo>
                    <a:pt x="77" y="65"/>
                  </a:lnTo>
                  <a:lnTo>
                    <a:pt x="94" y="77"/>
                  </a:lnTo>
                  <a:lnTo>
                    <a:pt x="108" y="88"/>
                  </a:lnTo>
                  <a:lnTo>
                    <a:pt x="117" y="96"/>
                  </a:lnTo>
                  <a:lnTo>
                    <a:pt x="121" y="98"/>
                  </a:lnTo>
                  <a:lnTo>
                    <a:pt x="89" y="96"/>
                  </a:lnTo>
                  <a:lnTo>
                    <a:pt x="62" y="88"/>
                  </a:lnTo>
                  <a:lnTo>
                    <a:pt x="41" y="77"/>
                  </a:lnTo>
                  <a:lnTo>
                    <a:pt x="25" y="63"/>
                  </a:lnTo>
                  <a:lnTo>
                    <a:pt x="14" y="50"/>
                  </a:lnTo>
                  <a:lnTo>
                    <a:pt x="8" y="34"/>
                  </a:lnTo>
                  <a:lnTo>
                    <a:pt x="2" y="2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348163" y="3627438"/>
              <a:ext cx="46038" cy="265113"/>
            </a:xfrm>
            <a:custGeom>
              <a:avLst/>
              <a:gdLst>
                <a:gd name="T0" fmla="*/ 21 w 29"/>
                <a:gd name="T1" fmla="*/ 0 h 167"/>
                <a:gd name="T2" fmla="*/ 27 w 29"/>
                <a:gd name="T3" fmla="*/ 27 h 167"/>
                <a:gd name="T4" fmla="*/ 29 w 29"/>
                <a:gd name="T5" fmla="*/ 56 h 167"/>
                <a:gd name="T6" fmla="*/ 29 w 29"/>
                <a:gd name="T7" fmla="*/ 85 h 167"/>
                <a:gd name="T8" fmla="*/ 25 w 29"/>
                <a:gd name="T9" fmla="*/ 110 h 167"/>
                <a:gd name="T10" fmla="*/ 21 w 29"/>
                <a:gd name="T11" fmla="*/ 133 h 167"/>
                <a:gd name="T12" fmla="*/ 17 w 29"/>
                <a:gd name="T13" fmla="*/ 152 h 167"/>
                <a:gd name="T14" fmla="*/ 14 w 29"/>
                <a:gd name="T15" fmla="*/ 163 h 167"/>
                <a:gd name="T16" fmla="*/ 12 w 29"/>
                <a:gd name="T17" fmla="*/ 167 h 167"/>
                <a:gd name="T18" fmla="*/ 4 w 29"/>
                <a:gd name="T19" fmla="*/ 140 h 167"/>
                <a:gd name="T20" fmla="*/ 0 w 29"/>
                <a:gd name="T21" fmla="*/ 111 h 167"/>
                <a:gd name="T22" fmla="*/ 2 w 29"/>
                <a:gd name="T23" fmla="*/ 83 h 167"/>
                <a:gd name="T24" fmla="*/ 6 w 29"/>
                <a:gd name="T25" fmla="*/ 56 h 167"/>
                <a:gd name="T26" fmla="*/ 10 w 29"/>
                <a:gd name="T27" fmla="*/ 35 h 167"/>
                <a:gd name="T28" fmla="*/ 15 w 29"/>
                <a:gd name="T29" fmla="*/ 15 h 167"/>
                <a:gd name="T30" fmla="*/ 19 w 29"/>
                <a:gd name="T31" fmla="*/ 4 h 167"/>
                <a:gd name="T32" fmla="*/ 21 w 29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67">
                  <a:moveTo>
                    <a:pt x="21" y="0"/>
                  </a:moveTo>
                  <a:lnTo>
                    <a:pt x="27" y="27"/>
                  </a:lnTo>
                  <a:lnTo>
                    <a:pt x="29" y="56"/>
                  </a:lnTo>
                  <a:lnTo>
                    <a:pt x="29" y="85"/>
                  </a:lnTo>
                  <a:lnTo>
                    <a:pt x="25" y="110"/>
                  </a:lnTo>
                  <a:lnTo>
                    <a:pt x="21" y="133"/>
                  </a:lnTo>
                  <a:lnTo>
                    <a:pt x="17" y="152"/>
                  </a:lnTo>
                  <a:lnTo>
                    <a:pt x="14" y="163"/>
                  </a:lnTo>
                  <a:lnTo>
                    <a:pt x="12" y="167"/>
                  </a:lnTo>
                  <a:lnTo>
                    <a:pt x="4" y="140"/>
                  </a:lnTo>
                  <a:lnTo>
                    <a:pt x="0" y="111"/>
                  </a:lnTo>
                  <a:lnTo>
                    <a:pt x="2" y="83"/>
                  </a:lnTo>
                  <a:lnTo>
                    <a:pt x="6" y="56"/>
                  </a:lnTo>
                  <a:lnTo>
                    <a:pt x="10" y="35"/>
                  </a:lnTo>
                  <a:lnTo>
                    <a:pt x="15" y="15"/>
                  </a:lnTo>
                  <a:lnTo>
                    <a:pt x="19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11451" y="3709254"/>
            <a:ext cx="325206" cy="523656"/>
            <a:chOff x="1063625" y="4732338"/>
            <a:chExt cx="403225" cy="649288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076325" y="4732338"/>
              <a:ext cx="390525" cy="649288"/>
            </a:xfrm>
            <a:custGeom>
              <a:avLst/>
              <a:gdLst>
                <a:gd name="T0" fmla="*/ 115 w 246"/>
                <a:gd name="T1" fmla="*/ 0 h 409"/>
                <a:gd name="T2" fmla="*/ 159 w 246"/>
                <a:gd name="T3" fmla="*/ 38 h 409"/>
                <a:gd name="T4" fmla="*/ 192 w 246"/>
                <a:gd name="T5" fmla="*/ 75 h 409"/>
                <a:gd name="T6" fmla="*/ 217 w 246"/>
                <a:gd name="T7" fmla="*/ 110 h 409"/>
                <a:gd name="T8" fmla="*/ 234 w 246"/>
                <a:gd name="T9" fmla="*/ 140 h 409"/>
                <a:gd name="T10" fmla="*/ 242 w 246"/>
                <a:gd name="T11" fmla="*/ 167 h 409"/>
                <a:gd name="T12" fmla="*/ 246 w 246"/>
                <a:gd name="T13" fmla="*/ 194 h 409"/>
                <a:gd name="T14" fmla="*/ 244 w 246"/>
                <a:gd name="T15" fmla="*/ 217 h 409"/>
                <a:gd name="T16" fmla="*/ 236 w 246"/>
                <a:gd name="T17" fmla="*/ 236 h 409"/>
                <a:gd name="T18" fmla="*/ 224 w 246"/>
                <a:gd name="T19" fmla="*/ 256 h 409"/>
                <a:gd name="T20" fmla="*/ 211 w 246"/>
                <a:gd name="T21" fmla="*/ 271 h 409"/>
                <a:gd name="T22" fmla="*/ 194 w 246"/>
                <a:gd name="T23" fmla="*/ 286 h 409"/>
                <a:gd name="T24" fmla="*/ 176 w 246"/>
                <a:gd name="T25" fmla="*/ 298 h 409"/>
                <a:gd name="T26" fmla="*/ 159 w 246"/>
                <a:gd name="T27" fmla="*/ 308 h 409"/>
                <a:gd name="T28" fmla="*/ 142 w 246"/>
                <a:gd name="T29" fmla="*/ 315 h 409"/>
                <a:gd name="T30" fmla="*/ 126 w 246"/>
                <a:gd name="T31" fmla="*/ 323 h 409"/>
                <a:gd name="T32" fmla="*/ 126 w 246"/>
                <a:gd name="T33" fmla="*/ 409 h 409"/>
                <a:gd name="T34" fmla="*/ 92 w 246"/>
                <a:gd name="T35" fmla="*/ 409 h 409"/>
                <a:gd name="T36" fmla="*/ 92 w 246"/>
                <a:gd name="T37" fmla="*/ 333 h 409"/>
                <a:gd name="T38" fmla="*/ 92 w 246"/>
                <a:gd name="T39" fmla="*/ 333 h 409"/>
                <a:gd name="T40" fmla="*/ 55 w 246"/>
                <a:gd name="T41" fmla="*/ 313 h 409"/>
                <a:gd name="T42" fmla="*/ 30 w 246"/>
                <a:gd name="T43" fmla="*/ 290 h 409"/>
                <a:gd name="T44" fmla="*/ 11 w 246"/>
                <a:gd name="T45" fmla="*/ 265 h 409"/>
                <a:gd name="T46" fmla="*/ 2 w 246"/>
                <a:gd name="T47" fmla="*/ 240 h 409"/>
                <a:gd name="T48" fmla="*/ 0 w 246"/>
                <a:gd name="T49" fmla="*/ 211 h 409"/>
                <a:gd name="T50" fmla="*/ 2 w 246"/>
                <a:gd name="T51" fmla="*/ 185 h 409"/>
                <a:gd name="T52" fmla="*/ 9 w 246"/>
                <a:gd name="T53" fmla="*/ 158 h 409"/>
                <a:gd name="T54" fmla="*/ 21 w 246"/>
                <a:gd name="T55" fmla="*/ 129 h 409"/>
                <a:gd name="T56" fmla="*/ 34 w 246"/>
                <a:gd name="T57" fmla="*/ 104 h 409"/>
                <a:gd name="T58" fmla="*/ 50 w 246"/>
                <a:gd name="T59" fmla="*/ 79 h 409"/>
                <a:gd name="T60" fmla="*/ 65 w 246"/>
                <a:gd name="T61" fmla="*/ 58 h 409"/>
                <a:gd name="T62" fmla="*/ 80 w 246"/>
                <a:gd name="T63" fmla="*/ 38 h 409"/>
                <a:gd name="T64" fmla="*/ 94 w 246"/>
                <a:gd name="T65" fmla="*/ 21 h 409"/>
                <a:gd name="T66" fmla="*/ 105 w 246"/>
                <a:gd name="T67" fmla="*/ 10 h 409"/>
                <a:gd name="T68" fmla="*/ 111 w 246"/>
                <a:gd name="T69" fmla="*/ 2 h 409"/>
                <a:gd name="T70" fmla="*/ 115 w 246"/>
                <a:gd name="T7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6" h="409">
                  <a:moveTo>
                    <a:pt x="115" y="0"/>
                  </a:moveTo>
                  <a:lnTo>
                    <a:pt x="159" y="38"/>
                  </a:lnTo>
                  <a:lnTo>
                    <a:pt x="192" y="75"/>
                  </a:lnTo>
                  <a:lnTo>
                    <a:pt x="217" y="110"/>
                  </a:lnTo>
                  <a:lnTo>
                    <a:pt x="234" y="140"/>
                  </a:lnTo>
                  <a:lnTo>
                    <a:pt x="242" y="167"/>
                  </a:lnTo>
                  <a:lnTo>
                    <a:pt x="246" y="194"/>
                  </a:lnTo>
                  <a:lnTo>
                    <a:pt x="244" y="217"/>
                  </a:lnTo>
                  <a:lnTo>
                    <a:pt x="236" y="236"/>
                  </a:lnTo>
                  <a:lnTo>
                    <a:pt x="224" y="256"/>
                  </a:lnTo>
                  <a:lnTo>
                    <a:pt x="211" y="271"/>
                  </a:lnTo>
                  <a:lnTo>
                    <a:pt x="194" y="286"/>
                  </a:lnTo>
                  <a:lnTo>
                    <a:pt x="176" y="298"/>
                  </a:lnTo>
                  <a:lnTo>
                    <a:pt x="159" y="308"/>
                  </a:lnTo>
                  <a:lnTo>
                    <a:pt x="142" y="315"/>
                  </a:lnTo>
                  <a:lnTo>
                    <a:pt x="126" y="323"/>
                  </a:lnTo>
                  <a:lnTo>
                    <a:pt x="126" y="409"/>
                  </a:lnTo>
                  <a:lnTo>
                    <a:pt x="92" y="409"/>
                  </a:lnTo>
                  <a:lnTo>
                    <a:pt x="92" y="333"/>
                  </a:lnTo>
                  <a:lnTo>
                    <a:pt x="92" y="333"/>
                  </a:lnTo>
                  <a:lnTo>
                    <a:pt x="55" y="313"/>
                  </a:lnTo>
                  <a:lnTo>
                    <a:pt x="30" y="290"/>
                  </a:lnTo>
                  <a:lnTo>
                    <a:pt x="11" y="265"/>
                  </a:lnTo>
                  <a:lnTo>
                    <a:pt x="2" y="240"/>
                  </a:lnTo>
                  <a:lnTo>
                    <a:pt x="0" y="211"/>
                  </a:lnTo>
                  <a:lnTo>
                    <a:pt x="2" y="185"/>
                  </a:lnTo>
                  <a:lnTo>
                    <a:pt x="9" y="158"/>
                  </a:lnTo>
                  <a:lnTo>
                    <a:pt x="21" y="129"/>
                  </a:lnTo>
                  <a:lnTo>
                    <a:pt x="34" y="104"/>
                  </a:lnTo>
                  <a:lnTo>
                    <a:pt x="50" y="79"/>
                  </a:lnTo>
                  <a:lnTo>
                    <a:pt x="65" y="58"/>
                  </a:lnTo>
                  <a:lnTo>
                    <a:pt x="80" y="38"/>
                  </a:lnTo>
                  <a:lnTo>
                    <a:pt x="94" y="21"/>
                  </a:lnTo>
                  <a:lnTo>
                    <a:pt x="105" y="10"/>
                  </a:lnTo>
                  <a:lnTo>
                    <a:pt x="111" y="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063625" y="4732338"/>
              <a:ext cx="195263" cy="528638"/>
            </a:xfrm>
            <a:custGeom>
              <a:avLst/>
              <a:gdLst>
                <a:gd name="T0" fmla="*/ 123 w 123"/>
                <a:gd name="T1" fmla="*/ 0 h 333"/>
                <a:gd name="T2" fmla="*/ 96 w 123"/>
                <a:gd name="T3" fmla="*/ 54 h 333"/>
                <a:gd name="T4" fmla="*/ 77 w 123"/>
                <a:gd name="T5" fmla="*/ 106 h 333"/>
                <a:gd name="T6" fmla="*/ 67 w 123"/>
                <a:gd name="T7" fmla="*/ 152 h 333"/>
                <a:gd name="T8" fmla="*/ 63 w 123"/>
                <a:gd name="T9" fmla="*/ 192 h 333"/>
                <a:gd name="T10" fmla="*/ 65 w 123"/>
                <a:gd name="T11" fmla="*/ 229 h 333"/>
                <a:gd name="T12" fmla="*/ 69 w 123"/>
                <a:gd name="T13" fmla="*/ 260 h 333"/>
                <a:gd name="T14" fmla="*/ 77 w 123"/>
                <a:gd name="T15" fmla="*/ 286 h 333"/>
                <a:gd name="T16" fmla="*/ 85 w 123"/>
                <a:gd name="T17" fmla="*/ 306 h 333"/>
                <a:gd name="T18" fmla="*/ 92 w 123"/>
                <a:gd name="T19" fmla="*/ 321 h 333"/>
                <a:gd name="T20" fmla="*/ 98 w 123"/>
                <a:gd name="T21" fmla="*/ 331 h 333"/>
                <a:gd name="T22" fmla="*/ 100 w 123"/>
                <a:gd name="T23" fmla="*/ 333 h 333"/>
                <a:gd name="T24" fmla="*/ 61 w 123"/>
                <a:gd name="T25" fmla="*/ 315 h 333"/>
                <a:gd name="T26" fmla="*/ 33 w 123"/>
                <a:gd name="T27" fmla="*/ 294 h 333"/>
                <a:gd name="T28" fmla="*/ 13 w 123"/>
                <a:gd name="T29" fmla="*/ 269 h 333"/>
                <a:gd name="T30" fmla="*/ 4 w 123"/>
                <a:gd name="T31" fmla="*/ 244 h 333"/>
                <a:gd name="T32" fmla="*/ 0 w 123"/>
                <a:gd name="T33" fmla="*/ 217 h 333"/>
                <a:gd name="T34" fmla="*/ 2 w 123"/>
                <a:gd name="T35" fmla="*/ 188 h 333"/>
                <a:gd name="T36" fmla="*/ 10 w 123"/>
                <a:gd name="T37" fmla="*/ 160 h 333"/>
                <a:gd name="T38" fmla="*/ 23 w 123"/>
                <a:gd name="T39" fmla="*/ 133 h 333"/>
                <a:gd name="T40" fmla="*/ 37 w 123"/>
                <a:gd name="T41" fmla="*/ 106 h 333"/>
                <a:gd name="T42" fmla="*/ 52 w 123"/>
                <a:gd name="T43" fmla="*/ 83 h 333"/>
                <a:gd name="T44" fmla="*/ 69 w 123"/>
                <a:gd name="T45" fmla="*/ 60 h 333"/>
                <a:gd name="T46" fmla="*/ 86 w 123"/>
                <a:gd name="T47" fmla="*/ 38 h 333"/>
                <a:gd name="T48" fmla="*/ 100 w 123"/>
                <a:gd name="T49" fmla="*/ 23 h 333"/>
                <a:gd name="T50" fmla="*/ 111 w 123"/>
                <a:gd name="T51" fmla="*/ 10 h 333"/>
                <a:gd name="T52" fmla="*/ 119 w 123"/>
                <a:gd name="T53" fmla="*/ 2 h 333"/>
                <a:gd name="T54" fmla="*/ 123 w 123"/>
                <a:gd name="T5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3" h="333">
                  <a:moveTo>
                    <a:pt x="123" y="0"/>
                  </a:moveTo>
                  <a:lnTo>
                    <a:pt x="96" y="54"/>
                  </a:lnTo>
                  <a:lnTo>
                    <a:pt x="77" y="106"/>
                  </a:lnTo>
                  <a:lnTo>
                    <a:pt x="67" y="152"/>
                  </a:lnTo>
                  <a:lnTo>
                    <a:pt x="63" y="192"/>
                  </a:lnTo>
                  <a:lnTo>
                    <a:pt x="65" y="229"/>
                  </a:lnTo>
                  <a:lnTo>
                    <a:pt x="69" y="260"/>
                  </a:lnTo>
                  <a:lnTo>
                    <a:pt x="77" y="286"/>
                  </a:lnTo>
                  <a:lnTo>
                    <a:pt x="85" y="306"/>
                  </a:lnTo>
                  <a:lnTo>
                    <a:pt x="92" y="321"/>
                  </a:lnTo>
                  <a:lnTo>
                    <a:pt x="98" y="331"/>
                  </a:lnTo>
                  <a:lnTo>
                    <a:pt x="100" y="333"/>
                  </a:lnTo>
                  <a:lnTo>
                    <a:pt x="61" y="315"/>
                  </a:lnTo>
                  <a:lnTo>
                    <a:pt x="33" y="294"/>
                  </a:lnTo>
                  <a:lnTo>
                    <a:pt x="13" y="269"/>
                  </a:lnTo>
                  <a:lnTo>
                    <a:pt x="4" y="244"/>
                  </a:lnTo>
                  <a:lnTo>
                    <a:pt x="0" y="217"/>
                  </a:lnTo>
                  <a:lnTo>
                    <a:pt x="2" y="188"/>
                  </a:lnTo>
                  <a:lnTo>
                    <a:pt x="10" y="160"/>
                  </a:lnTo>
                  <a:lnTo>
                    <a:pt x="23" y="133"/>
                  </a:lnTo>
                  <a:lnTo>
                    <a:pt x="37" y="106"/>
                  </a:lnTo>
                  <a:lnTo>
                    <a:pt x="52" y="83"/>
                  </a:lnTo>
                  <a:lnTo>
                    <a:pt x="69" y="60"/>
                  </a:lnTo>
                  <a:lnTo>
                    <a:pt x="86" y="38"/>
                  </a:lnTo>
                  <a:lnTo>
                    <a:pt x="100" y="23"/>
                  </a:lnTo>
                  <a:lnTo>
                    <a:pt x="111" y="10"/>
                  </a:lnTo>
                  <a:lnTo>
                    <a:pt x="119" y="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446359" y="3194560"/>
            <a:ext cx="875748" cy="1038350"/>
            <a:chOff x="2006600" y="4094163"/>
            <a:chExt cx="1085850" cy="1287463"/>
          </a:xfrm>
        </p:grpSpPr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06600" y="4094163"/>
              <a:ext cx="1085850" cy="1287463"/>
            </a:xfrm>
            <a:custGeom>
              <a:avLst/>
              <a:gdLst>
                <a:gd name="T0" fmla="*/ 495 w 684"/>
                <a:gd name="T1" fmla="*/ 42 h 811"/>
                <a:gd name="T2" fmla="*/ 511 w 684"/>
                <a:gd name="T3" fmla="*/ 106 h 811"/>
                <a:gd name="T4" fmla="*/ 507 w 684"/>
                <a:gd name="T5" fmla="*/ 150 h 811"/>
                <a:gd name="T6" fmla="*/ 493 w 684"/>
                <a:gd name="T7" fmla="*/ 179 h 811"/>
                <a:gd name="T8" fmla="*/ 470 w 684"/>
                <a:gd name="T9" fmla="*/ 194 h 811"/>
                <a:gd name="T10" fmla="*/ 447 w 684"/>
                <a:gd name="T11" fmla="*/ 225 h 811"/>
                <a:gd name="T12" fmla="*/ 430 w 684"/>
                <a:gd name="T13" fmla="*/ 292 h 811"/>
                <a:gd name="T14" fmla="*/ 424 w 684"/>
                <a:gd name="T15" fmla="*/ 387 h 811"/>
                <a:gd name="T16" fmla="*/ 468 w 684"/>
                <a:gd name="T17" fmla="*/ 346 h 811"/>
                <a:gd name="T18" fmla="*/ 480 w 684"/>
                <a:gd name="T19" fmla="*/ 281 h 811"/>
                <a:gd name="T20" fmla="*/ 516 w 684"/>
                <a:gd name="T21" fmla="*/ 233 h 811"/>
                <a:gd name="T22" fmla="*/ 568 w 684"/>
                <a:gd name="T23" fmla="*/ 196 h 811"/>
                <a:gd name="T24" fmla="*/ 620 w 684"/>
                <a:gd name="T25" fmla="*/ 173 h 811"/>
                <a:gd name="T26" fmla="*/ 661 w 684"/>
                <a:gd name="T27" fmla="*/ 160 h 811"/>
                <a:gd name="T28" fmla="*/ 676 w 684"/>
                <a:gd name="T29" fmla="*/ 156 h 811"/>
                <a:gd name="T30" fmla="*/ 684 w 684"/>
                <a:gd name="T31" fmla="*/ 239 h 811"/>
                <a:gd name="T32" fmla="*/ 666 w 684"/>
                <a:gd name="T33" fmla="*/ 298 h 811"/>
                <a:gd name="T34" fmla="*/ 632 w 684"/>
                <a:gd name="T35" fmla="*/ 339 h 811"/>
                <a:gd name="T36" fmla="*/ 588 w 684"/>
                <a:gd name="T37" fmla="*/ 363 h 811"/>
                <a:gd name="T38" fmla="*/ 541 w 684"/>
                <a:gd name="T39" fmla="*/ 375 h 811"/>
                <a:gd name="T40" fmla="*/ 503 w 684"/>
                <a:gd name="T41" fmla="*/ 375 h 811"/>
                <a:gd name="T42" fmla="*/ 480 w 684"/>
                <a:gd name="T43" fmla="*/ 371 h 811"/>
                <a:gd name="T44" fmla="*/ 445 w 684"/>
                <a:gd name="T45" fmla="*/ 404 h 811"/>
                <a:gd name="T46" fmla="*/ 434 w 684"/>
                <a:gd name="T47" fmla="*/ 452 h 811"/>
                <a:gd name="T48" fmla="*/ 434 w 684"/>
                <a:gd name="T49" fmla="*/ 510 h 811"/>
                <a:gd name="T50" fmla="*/ 380 w 684"/>
                <a:gd name="T51" fmla="*/ 811 h 811"/>
                <a:gd name="T52" fmla="*/ 386 w 684"/>
                <a:gd name="T53" fmla="*/ 390 h 811"/>
                <a:gd name="T54" fmla="*/ 359 w 684"/>
                <a:gd name="T55" fmla="*/ 360 h 811"/>
                <a:gd name="T56" fmla="*/ 315 w 684"/>
                <a:gd name="T57" fmla="*/ 337 h 811"/>
                <a:gd name="T58" fmla="*/ 274 w 684"/>
                <a:gd name="T59" fmla="*/ 365 h 811"/>
                <a:gd name="T60" fmla="*/ 226 w 684"/>
                <a:gd name="T61" fmla="*/ 402 h 811"/>
                <a:gd name="T62" fmla="*/ 174 w 684"/>
                <a:gd name="T63" fmla="*/ 410 h 811"/>
                <a:gd name="T64" fmla="*/ 123 w 684"/>
                <a:gd name="T65" fmla="*/ 396 h 811"/>
                <a:gd name="T66" fmla="*/ 75 w 684"/>
                <a:gd name="T67" fmla="*/ 369 h 811"/>
                <a:gd name="T68" fmla="*/ 36 w 684"/>
                <a:gd name="T69" fmla="*/ 340 h 811"/>
                <a:gd name="T70" fmla="*/ 9 w 684"/>
                <a:gd name="T71" fmla="*/ 315 h 811"/>
                <a:gd name="T72" fmla="*/ 0 w 684"/>
                <a:gd name="T73" fmla="*/ 306 h 811"/>
                <a:gd name="T74" fmla="*/ 73 w 684"/>
                <a:gd name="T75" fmla="*/ 225 h 811"/>
                <a:gd name="T76" fmla="*/ 134 w 684"/>
                <a:gd name="T77" fmla="*/ 185 h 811"/>
                <a:gd name="T78" fmla="*/ 184 w 684"/>
                <a:gd name="T79" fmla="*/ 175 h 811"/>
                <a:gd name="T80" fmla="*/ 224 w 684"/>
                <a:gd name="T81" fmla="*/ 189 h 811"/>
                <a:gd name="T82" fmla="*/ 255 w 684"/>
                <a:gd name="T83" fmla="*/ 215 h 811"/>
                <a:gd name="T84" fmla="*/ 278 w 684"/>
                <a:gd name="T85" fmla="*/ 250 h 811"/>
                <a:gd name="T86" fmla="*/ 294 w 684"/>
                <a:gd name="T87" fmla="*/ 283 h 811"/>
                <a:gd name="T88" fmla="*/ 301 w 684"/>
                <a:gd name="T89" fmla="*/ 306 h 811"/>
                <a:gd name="T90" fmla="*/ 347 w 684"/>
                <a:gd name="T91" fmla="*/ 321 h 811"/>
                <a:gd name="T92" fmla="*/ 397 w 684"/>
                <a:gd name="T93" fmla="*/ 360 h 811"/>
                <a:gd name="T94" fmla="*/ 409 w 684"/>
                <a:gd name="T95" fmla="*/ 262 h 811"/>
                <a:gd name="T96" fmla="*/ 430 w 684"/>
                <a:gd name="T97" fmla="*/ 196 h 811"/>
                <a:gd name="T98" fmla="*/ 407 w 684"/>
                <a:gd name="T99" fmla="*/ 144 h 811"/>
                <a:gd name="T100" fmla="*/ 417 w 684"/>
                <a:gd name="T101" fmla="*/ 92 h 811"/>
                <a:gd name="T102" fmla="*/ 443 w 684"/>
                <a:gd name="T103" fmla="*/ 46 h 811"/>
                <a:gd name="T104" fmla="*/ 468 w 684"/>
                <a:gd name="T105" fmla="*/ 14 h 811"/>
                <a:gd name="T106" fmla="*/ 480 w 684"/>
                <a:gd name="T107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4" h="811">
                  <a:moveTo>
                    <a:pt x="480" y="0"/>
                  </a:moveTo>
                  <a:lnTo>
                    <a:pt x="495" y="42"/>
                  </a:lnTo>
                  <a:lnTo>
                    <a:pt x="505" y="77"/>
                  </a:lnTo>
                  <a:lnTo>
                    <a:pt x="511" y="106"/>
                  </a:lnTo>
                  <a:lnTo>
                    <a:pt x="511" y="131"/>
                  </a:lnTo>
                  <a:lnTo>
                    <a:pt x="507" y="150"/>
                  </a:lnTo>
                  <a:lnTo>
                    <a:pt x="501" y="167"/>
                  </a:lnTo>
                  <a:lnTo>
                    <a:pt x="493" y="179"/>
                  </a:lnTo>
                  <a:lnTo>
                    <a:pt x="482" y="189"/>
                  </a:lnTo>
                  <a:lnTo>
                    <a:pt x="470" y="194"/>
                  </a:lnTo>
                  <a:lnTo>
                    <a:pt x="457" y="200"/>
                  </a:lnTo>
                  <a:lnTo>
                    <a:pt x="447" y="225"/>
                  </a:lnTo>
                  <a:lnTo>
                    <a:pt x="438" y="256"/>
                  </a:lnTo>
                  <a:lnTo>
                    <a:pt x="430" y="292"/>
                  </a:lnTo>
                  <a:lnTo>
                    <a:pt x="426" y="337"/>
                  </a:lnTo>
                  <a:lnTo>
                    <a:pt x="424" y="387"/>
                  </a:lnTo>
                  <a:lnTo>
                    <a:pt x="443" y="365"/>
                  </a:lnTo>
                  <a:lnTo>
                    <a:pt x="468" y="346"/>
                  </a:lnTo>
                  <a:lnTo>
                    <a:pt x="470" y="312"/>
                  </a:lnTo>
                  <a:lnTo>
                    <a:pt x="480" y="281"/>
                  </a:lnTo>
                  <a:lnTo>
                    <a:pt x="495" y="256"/>
                  </a:lnTo>
                  <a:lnTo>
                    <a:pt x="516" y="233"/>
                  </a:lnTo>
                  <a:lnTo>
                    <a:pt x="541" y="212"/>
                  </a:lnTo>
                  <a:lnTo>
                    <a:pt x="568" y="196"/>
                  </a:lnTo>
                  <a:lnTo>
                    <a:pt x="593" y="183"/>
                  </a:lnTo>
                  <a:lnTo>
                    <a:pt x="620" y="173"/>
                  </a:lnTo>
                  <a:lnTo>
                    <a:pt x="641" y="165"/>
                  </a:lnTo>
                  <a:lnTo>
                    <a:pt x="661" y="160"/>
                  </a:lnTo>
                  <a:lnTo>
                    <a:pt x="672" y="158"/>
                  </a:lnTo>
                  <a:lnTo>
                    <a:pt x="676" y="156"/>
                  </a:lnTo>
                  <a:lnTo>
                    <a:pt x="684" y="200"/>
                  </a:lnTo>
                  <a:lnTo>
                    <a:pt x="684" y="239"/>
                  </a:lnTo>
                  <a:lnTo>
                    <a:pt x="678" y="271"/>
                  </a:lnTo>
                  <a:lnTo>
                    <a:pt x="666" y="298"/>
                  </a:lnTo>
                  <a:lnTo>
                    <a:pt x="651" y="321"/>
                  </a:lnTo>
                  <a:lnTo>
                    <a:pt x="632" y="339"/>
                  </a:lnTo>
                  <a:lnTo>
                    <a:pt x="611" y="352"/>
                  </a:lnTo>
                  <a:lnTo>
                    <a:pt x="588" y="363"/>
                  </a:lnTo>
                  <a:lnTo>
                    <a:pt x="564" y="369"/>
                  </a:lnTo>
                  <a:lnTo>
                    <a:pt x="541" y="375"/>
                  </a:lnTo>
                  <a:lnTo>
                    <a:pt x="520" y="375"/>
                  </a:lnTo>
                  <a:lnTo>
                    <a:pt x="503" y="375"/>
                  </a:lnTo>
                  <a:lnTo>
                    <a:pt x="490" y="373"/>
                  </a:lnTo>
                  <a:lnTo>
                    <a:pt x="480" y="371"/>
                  </a:lnTo>
                  <a:lnTo>
                    <a:pt x="461" y="387"/>
                  </a:lnTo>
                  <a:lnTo>
                    <a:pt x="445" y="404"/>
                  </a:lnTo>
                  <a:lnTo>
                    <a:pt x="434" y="423"/>
                  </a:lnTo>
                  <a:lnTo>
                    <a:pt x="434" y="452"/>
                  </a:lnTo>
                  <a:lnTo>
                    <a:pt x="436" y="479"/>
                  </a:lnTo>
                  <a:lnTo>
                    <a:pt x="434" y="510"/>
                  </a:lnTo>
                  <a:lnTo>
                    <a:pt x="434" y="811"/>
                  </a:lnTo>
                  <a:lnTo>
                    <a:pt x="380" y="811"/>
                  </a:lnTo>
                  <a:lnTo>
                    <a:pt x="393" y="402"/>
                  </a:lnTo>
                  <a:lnTo>
                    <a:pt x="386" y="390"/>
                  </a:lnTo>
                  <a:lnTo>
                    <a:pt x="378" y="379"/>
                  </a:lnTo>
                  <a:lnTo>
                    <a:pt x="359" y="360"/>
                  </a:lnTo>
                  <a:lnTo>
                    <a:pt x="336" y="344"/>
                  </a:lnTo>
                  <a:lnTo>
                    <a:pt x="315" y="337"/>
                  </a:lnTo>
                  <a:lnTo>
                    <a:pt x="296" y="333"/>
                  </a:lnTo>
                  <a:lnTo>
                    <a:pt x="274" y="365"/>
                  </a:lnTo>
                  <a:lnTo>
                    <a:pt x="251" y="388"/>
                  </a:lnTo>
                  <a:lnTo>
                    <a:pt x="226" y="402"/>
                  </a:lnTo>
                  <a:lnTo>
                    <a:pt x="201" y="410"/>
                  </a:lnTo>
                  <a:lnTo>
                    <a:pt x="174" y="410"/>
                  </a:lnTo>
                  <a:lnTo>
                    <a:pt x="148" y="406"/>
                  </a:lnTo>
                  <a:lnTo>
                    <a:pt x="123" y="396"/>
                  </a:lnTo>
                  <a:lnTo>
                    <a:pt x="98" y="385"/>
                  </a:lnTo>
                  <a:lnTo>
                    <a:pt x="75" y="369"/>
                  </a:lnTo>
                  <a:lnTo>
                    <a:pt x="53" y="354"/>
                  </a:lnTo>
                  <a:lnTo>
                    <a:pt x="36" y="340"/>
                  </a:lnTo>
                  <a:lnTo>
                    <a:pt x="21" y="327"/>
                  </a:lnTo>
                  <a:lnTo>
                    <a:pt x="9" y="315"/>
                  </a:lnTo>
                  <a:lnTo>
                    <a:pt x="2" y="308"/>
                  </a:lnTo>
                  <a:lnTo>
                    <a:pt x="0" y="306"/>
                  </a:lnTo>
                  <a:lnTo>
                    <a:pt x="38" y="260"/>
                  </a:lnTo>
                  <a:lnTo>
                    <a:pt x="73" y="225"/>
                  </a:lnTo>
                  <a:lnTo>
                    <a:pt x="105" y="200"/>
                  </a:lnTo>
                  <a:lnTo>
                    <a:pt x="134" y="185"/>
                  </a:lnTo>
                  <a:lnTo>
                    <a:pt x="161" y="177"/>
                  </a:lnTo>
                  <a:lnTo>
                    <a:pt x="184" y="175"/>
                  </a:lnTo>
                  <a:lnTo>
                    <a:pt x="205" y="179"/>
                  </a:lnTo>
                  <a:lnTo>
                    <a:pt x="224" y="189"/>
                  </a:lnTo>
                  <a:lnTo>
                    <a:pt x="242" y="200"/>
                  </a:lnTo>
                  <a:lnTo>
                    <a:pt x="255" y="215"/>
                  </a:lnTo>
                  <a:lnTo>
                    <a:pt x="269" y="233"/>
                  </a:lnTo>
                  <a:lnTo>
                    <a:pt x="278" y="250"/>
                  </a:lnTo>
                  <a:lnTo>
                    <a:pt x="288" y="267"/>
                  </a:lnTo>
                  <a:lnTo>
                    <a:pt x="294" y="283"/>
                  </a:lnTo>
                  <a:lnTo>
                    <a:pt x="297" y="296"/>
                  </a:lnTo>
                  <a:lnTo>
                    <a:pt x="301" y="306"/>
                  </a:lnTo>
                  <a:lnTo>
                    <a:pt x="322" y="312"/>
                  </a:lnTo>
                  <a:lnTo>
                    <a:pt x="347" y="321"/>
                  </a:lnTo>
                  <a:lnTo>
                    <a:pt x="374" y="337"/>
                  </a:lnTo>
                  <a:lnTo>
                    <a:pt x="397" y="360"/>
                  </a:lnTo>
                  <a:lnTo>
                    <a:pt x="401" y="308"/>
                  </a:lnTo>
                  <a:lnTo>
                    <a:pt x="409" y="262"/>
                  </a:lnTo>
                  <a:lnTo>
                    <a:pt x="418" y="225"/>
                  </a:lnTo>
                  <a:lnTo>
                    <a:pt x="430" y="196"/>
                  </a:lnTo>
                  <a:lnTo>
                    <a:pt x="415" y="169"/>
                  </a:lnTo>
                  <a:lnTo>
                    <a:pt x="407" y="144"/>
                  </a:lnTo>
                  <a:lnTo>
                    <a:pt x="409" y="117"/>
                  </a:lnTo>
                  <a:lnTo>
                    <a:pt x="417" y="92"/>
                  </a:lnTo>
                  <a:lnTo>
                    <a:pt x="428" y="67"/>
                  </a:lnTo>
                  <a:lnTo>
                    <a:pt x="443" y="46"/>
                  </a:lnTo>
                  <a:lnTo>
                    <a:pt x="457" y="27"/>
                  </a:lnTo>
                  <a:lnTo>
                    <a:pt x="468" y="14"/>
                  </a:lnTo>
                  <a:lnTo>
                    <a:pt x="478" y="4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006600" y="4579938"/>
              <a:ext cx="469900" cy="169863"/>
            </a:xfrm>
            <a:custGeom>
              <a:avLst/>
              <a:gdLst>
                <a:gd name="T0" fmla="*/ 0 w 296"/>
                <a:gd name="T1" fmla="*/ 0 h 107"/>
                <a:gd name="T2" fmla="*/ 57 w 296"/>
                <a:gd name="T3" fmla="*/ 13 h 107"/>
                <a:gd name="T4" fmla="*/ 113 w 296"/>
                <a:gd name="T5" fmla="*/ 21 h 107"/>
                <a:gd name="T6" fmla="*/ 163 w 296"/>
                <a:gd name="T7" fmla="*/ 27 h 107"/>
                <a:gd name="T8" fmla="*/ 207 w 296"/>
                <a:gd name="T9" fmla="*/ 29 h 107"/>
                <a:gd name="T10" fmla="*/ 244 w 296"/>
                <a:gd name="T11" fmla="*/ 29 h 107"/>
                <a:gd name="T12" fmla="*/ 271 w 296"/>
                <a:gd name="T13" fmla="*/ 29 h 107"/>
                <a:gd name="T14" fmla="*/ 288 w 296"/>
                <a:gd name="T15" fmla="*/ 27 h 107"/>
                <a:gd name="T16" fmla="*/ 296 w 296"/>
                <a:gd name="T17" fmla="*/ 27 h 107"/>
                <a:gd name="T18" fmla="*/ 274 w 296"/>
                <a:gd name="T19" fmla="*/ 59 h 107"/>
                <a:gd name="T20" fmla="*/ 251 w 296"/>
                <a:gd name="T21" fmla="*/ 84 h 107"/>
                <a:gd name="T22" fmla="*/ 228 w 296"/>
                <a:gd name="T23" fmla="*/ 100 h 107"/>
                <a:gd name="T24" fmla="*/ 203 w 296"/>
                <a:gd name="T25" fmla="*/ 106 h 107"/>
                <a:gd name="T26" fmla="*/ 176 w 296"/>
                <a:gd name="T27" fmla="*/ 107 h 107"/>
                <a:gd name="T28" fmla="*/ 149 w 296"/>
                <a:gd name="T29" fmla="*/ 102 h 107"/>
                <a:gd name="T30" fmla="*/ 125 w 296"/>
                <a:gd name="T31" fmla="*/ 92 h 107"/>
                <a:gd name="T32" fmla="*/ 100 w 296"/>
                <a:gd name="T33" fmla="*/ 81 h 107"/>
                <a:gd name="T34" fmla="*/ 76 w 296"/>
                <a:gd name="T35" fmla="*/ 65 h 107"/>
                <a:gd name="T36" fmla="*/ 55 w 296"/>
                <a:gd name="T37" fmla="*/ 50 h 107"/>
                <a:gd name="T38" fmla="*/ 36 w 296"/>
                <a:gd name="T39" fmla="*/ 34 h 107"/>
                <a:gd name="T40" fmla="*/ 21 w 296"/>
                <a:gd name="T41" fmla="*/ 21 h 107"/>
                <a:gd name="T42" fmla="*/ 9 w 296"/>
                <a:gd name="T43" fmla="*/ 9 h 107"/>
                <a:gd name="T44" fmla="*/ 2 w 296"/>
                <a:gd name="T45" fmla="*/ 2 h 107"/>
                <a:gd name="T46" fmla="*/ 0 w 296"/>
                <a:gd name="T4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6" h="107">
                  <a:moveTo>
                    <a:pt x="0" y="0"/>
                  </a:moveTo>
                  <a:lnTo>
                    <a:pt x="57" y="13"/>
                  </a:lnTo>
                  <a:lnTo>
                    <a:pt x="113" y="21"/>
                  </a:lnTo>
                  <a:lnTo>
                    <a:pt x="163" y="27"/>
                  </a:lnTo>
                  <a:lnTo>
                    <a:pt x="207" y="29"/>
                  </a:lnTo>
                  <a:lnTo>
                    <a:pt x="244" y="29"/>
                  </a:lnTo>
                  <a:lnTo>
                    <a:pt x="271" y="29"/>
                  </a:lnTo>
                  <a:lnTo>
                    <a:pt x="288" y="27"/>
                  </a:lnTo>
                  <a:lnTo>
                    <a:pt x="296" y="27"/>
                  </a:lnTo>
                  <a:lnTo>
                    <a:pt x="274" y="59"/>
                  </a:lnTo>
                  <a:lnTo>
                    <a:pt x="251" y="84"/>
                  </a:lnTo>
                  <a:lnTo>
                    <a:pt x="228" y="100"/>
                  </a:lnTo>
                  <a:lnTo>
                    <a:pt x="203" y="106"/>
                  </a:lnTo>
                  <a:lnTo>
                    <a:pt x="176" y="107"/>
                  </a:lnTo>
                  <a:lnTo>
                    <a:pt x="149" y="102"/>
                  </a:lnTo>
                  <a:lnTo>
                    <a:pt x="125" y="92"/>
                  </a:lnTo>
                  <a:lnTo>
                    <a:pt x="100" y="81"/>
                  </a:lnTo>
                  <a:lnTo>
                    <a:pt x="76" y="65"/>
                  </a:lnTo>
                  <a:lnTo>
                    <a:pt x="55" y="50"/>
                  </a:lnTo>
                  <a:lnTo>
                    <a:pt x="36" y="34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68600" y="4341813"/>
              <a:ext cx="320675" cy="350838"/>
            </a:xfrm>
            <a:custGeom>
              <a:avLst/>
              <a:gdLst>
                <a:gd name="T0" fmla="*/ 196 w 202"/>
                <a:gd name="T1" fmla="*/ 0 h 221"/>
                <a:gd name="T2" fmla="*/ 196 w 202"/>
                <a:gd name="T3" fmla="*/ 4 h 221"/>
                <a:gd name="T4" fmla="*/ 198 w 202"/>
                <a:gd name="T5" fmla="*/ 11 h 221"/>
                <a:gd name="T6" fmla="*/ 200 w 202"/>
                <a:gd name="T7" fmla="*/ 25 h 221"/>
                <a:gd name="T8" fmla="*/ 202 w 202"/>
                <a:gd name="T9" fmla="*/ 40 h 221"/>
                <a:gd name="T10" fmla="*/ 202 w 202"/>
                <a:gd name="T11" fmla="*/ 59 h 221"/>
                <a:gd name="T12" fmla="*/ 200 w 202"/>
                <a:gd name="T13" fmla="*/ 81 h 221"/>
                <a:gd name="T14" fmla="*/ 198 w 202"/>
                <a:gd name="T15" fmla="*/ 104 h 221"/>
                <a:gd name="T16" fmla="*/ 192 w 202"/>
                <a:gd name="T17" fmla="*/ 127 h 221"/>
                <a:gd name="T18" fmla="*/ 184 w 202"/>
                <a:gd name="T19" fmla="*/ 148 h 221"/>
                <a:gd name="T20" fmla="*/ 173 w 202"/>
                <a:gd name="T21" fmla="*/ 169 h 221"/>
                <a:gd name="T22" fmla="*/ 157 w 202"/>
                <a:gd name="T23" fmla="*/ 188 h 221"/>
                <a:gd name="T24" fmla="*/ 136 w 202"/>
                <a:gd name="T25" fmla="*/ 202 h 221"/>
                <a:gd name="T26" fmla="*/ 111 w 202"/>
                <a:gd name="T27" fmla="*/ 213 h 221"/>
                <a:gd name="T28" fmla="*/ 81 w 202"/>
                <a:gd name="T29" fmla="*/ 219 h 221"/>
                <a:gd name="T30" fmla="*/ 44 w 202"/>
                <a:gd name="T31" fmla="*/ 221 h 221"/>
                <a:gd name="T32" fmla="*/ 0 w 202"/>
                <a:gd name="T33" fmla="*/ 215 h 221"/>
                <a:gd name="T34" fmla="*/ 6 w 202"/>
                <a:gd name="T35" fmla="*/ 211 h 221"/>
                <a:gd name="T36" fmla="*/ 19 w 202"/>
                <a:gd name="T37" fmla="*/ 206 h 221"/>
                <a:gd name="T38" fmla="*/ 40 w 202"/>
                <a:gd name="T39" fmla="*/ 194 h 221"/>
                <a:gd name="T40" fmla="*/ 65 w 202"/>
                <a:gd name="T41" fmla="*/ 177 h 221"/>
                <a:gd name="T42" fmla="*/ 92 w 202"/>
                <a:gd name="T43" fmla="*/ 154 h 221"/>
                <a:gd name="T44" fmla="*/ 123 w 202"/>
                <a:gd name="T45" fmla="*/ 125 h 221"/>
                <a:gd name="T46" fmla="*/ 150 w 202"/>
                <a:gd name="T47" fmla="*/ 90 h 221"/>
                <a:gd name="T48" fmla="*/ 175 w 202"/>
                <a:gd name="T49" fmla="*/ 48 h 221"/>
                <a:gd name="T50" fmla="*/ 196 w 202"/>
                <a:gd name="T5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2" h="221">
                  <a:moveTo>
                    <a:pt x="196" y="0"/>
                  </a:moveTo>
                  <a:lnTo>
                    <a:pt x="196" y="4"/>
                  </a:lnTo>
                  <a:lnTo>
                    <a:pt x="198" y="11"/>
                  </a:lnTo>
                  <a:lnTo>
                    <a:pt x="200" y="25"/>
                  </a:lnTo>
                  <a:lnTo>
                    <a:pt x="202" y="40"/>
                  </a:lnTo>
                  <a:lnTo>
                    <a:pt x="202" y="59"/>
                  </a:lnTo>
                  <a:lnTo>
                    <a:pt x="200" y="81"/>
                  </a:lnTo>
                  <a:lnTo>
                    <a:pt x="198" y="104"/>
                  </a:lnTo>
                  <a:lnTo>
                    <a:pt x="192" y="127"/>
                  </a:lnTo>
                  <a:lnTo>
                    <a:pt x="184" y="148"/>
                  </a:lnTo>
                  <a:lnTo>
                    <a:pt x="173" y="169"/>
                  </a:lnTo>
                  <a:lnTo>
                    <a:pt x="157" y="188"/>
                  </a:lnTo>
                  <a:lnTo>
                    <a:pt x="136" y="202"/>
                  </a:lnTo>
                  <a:lnTo>
                    <a:pt x="111" y="213"/>
                  </a:lnTo>
                  <a:lnTo>
                    <a:pt x="81" y="219"/>
                  </a:lnTo>
                  <a:lnTo>
                    <a:pt x="44" y="221"/>
                  </a:lnTo>
                  <a:lnTo>
                    <a:pt x="0" y="215"/>
                  </a:lnTo>
                  <a:lnTo>
                    <a:pt x="6" y="211"/>
                  </a:lnTo>
                  <a:lnTo>
                    <a:pt x="19" y="206"/>
                  </a:lnTo>
                  <a:lnTo>
                    <a:pt x="40" y="194"/>
                  </a:lnTo>
                  <a:lnTo>
                    <a:pt x="65" y="177"/>
                  </a:lnTo>
                  <a:lnTo>
                    <a:pt x="92" y="154"/>
                  </a:lnTo>
                  <a:lnTo>
                    <a:pt x="123" y="125"/>
                  </a:lnTo>
                  <a:lnTo>
                    <a:pt x="150" y="90"/>
                  </a:lnTo>
                  <a:lnTo>
                    <a:pt x="175" y="48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732088" y="4094163"/>
              <a:ext cx="92075" cy="317500"/>
            </a:xfrm>
            <a:custGeom>
              <a:avLst/>
              <a:gdLst>
                <a:gd name="T0" fmla="*/ 23 w 58"/>
                <a:gd name="T1" fmla="*/ 0 h 200"/>
                <a:gd name="T2" fmla="*/ 40 w 58"/>
                <a:gd name="T3" fmla="*/ 42 h 200"/>
                <a:gd name="T4" fmla="*/ 52 w 58"/>
                <a:gd name="T5" fmla="*/ 79 h 200"/>
                <a:gd name="T6" fmla="*/ 58 w 58"/>
                <a:gd name="T7" fmla="*/ 108 h 200"/>
                <a:gd name="T8" fmla="*/ 58 w 58"/>
                <a:gd name="T9" fmla="*/ 133 h 200"/>
                <a:gd name="T10" fmla="*/ 56 w 58"/>
                <a:gd name="T11" fmla="*/ 152 h 200"/>
                <a:gd name="T12" fmla="*/ 50 w 58"/>
                <a:gd name="T13" fmla="*/ 167 h 200"/>
                <a:gd name="T14" fmla="*/ 40 w 58"/>
                <a:gd name="T15" fmla="*/ 179 h 200"/>
                <a:gd name="T16" fmla="*/ 33 w 58"/>
                <a:gd name="T17" fmla="*/ 189 h 200"/>
                <a:gd name="T18" fmla="*/ 23 w 58"/>
                <a:gd name="T19" fmla="*/ 194 h 200"/>
                <a:gd name="T20" fmla="*/ 13 w 58"/>
                <a:gd name="T21" fmla="*/ 198 h 200"/>
                <a:gd name="T22" fmla="*/ 6 w 58"/>
                <a:gd name="T23" fmla="*/ 198 h 200"/>
                <a:gd name="T24" fmla="*/ 2 w 58"/>
                <a:gd name="T25" fmla="*/ 200 h 200"/>
                <a:gd name="T26" fmla="*/ 0 w 58"/>
                <a:gd name="T27" fmla="*/ 200 h 200"/>
                <a:gd name="T28" fmla="*/ 11 w 58"/>
                <a:gd name="T29" fmla="*/ 167 h 200"/>
                <a:gd name="T30" fmla="*/ 19 w 58"/>
                <a:gd name="T31" fmla="*/ 135 h 200"/>
                <a:gd name="T32" fmla="*/ 23 w 58"/>
                <a:gd name="T33" fmla="*/ 102 h 200"/>
                <a:gd name="T34" fmla="*/ 25 w 58"/>
                <a:gd name="T35" fmla="*/ 69 h 200"/>
                <a:gd name="T36" fmla="*/ 25 w 58"/>
                <a:gd name="T37" fmla="*/ 42 h 200"/>
                <a:gd name="T38" fmla="*/ 25 w 58"/>
                <a:gd name="T39" fmla="*/ 21 h 200"/>
                <a:gd name="T40" fmla="*/ 25 w 58"/>
                <a:gd name="T41" fmla="*/ 6 h 200"/>
                <a:gd name="T42" fmla="*/ 23 w 58"/>
                <a:gd name="T4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200">
                  <a:moveTo>
                    <a:pt x="23" y="0"/>
                  </a:moveTo>
                  <a:lnTo>
                    <a:pt x="40" y="42"/>
                  </a:lnTo>
                  <a:lnTo>
                    <a:pt x="52" y="79"/>
                  </a:lnTo>
                  <a:lnTo>
                    <a:pt x="58" y="108"/>
                  </a:lnTo>
                  <a:lnTo>
                    <a:pt x="58" y="133"/>
                  </a:lnTo>
                  <a:lnTo>
                    <a:pt x="56" y="152"/>
                  </a:lnTo>
                  <a:lnTo>
                    <a:pt x="50" y="167"/>
                  </a:lnTo>
                  <a:lnTo>
                    <a:pt x="40" y="179"/>
                  </a:lnTo>
                  <a:lnTo>
                    <a:pt x="33" y="189"/>
                  </a:lnTo>
                  <a:lnTo>
                    <a:pt x="23" y="194"/>
                  </a:lnTo>
                  <a:lnTo>
                    <a:pt x="13" y="198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0"/>
                  </a:lnTo>
                  <a:lnTo>
                    <a:pt x="11" y="167"/>
                  </a:lnTo>
                  <a:lnTo>
                    <a:pt x="19" y="135"/>
                  </a:lnTo>
                  <a:lnTo>
                    <a:pt x="23" y="102"/>
                  </a:lnTo>
                  <a:lnTo>
                    <a:pt x="25" y="69"/>
                  </a:lnTo>
                  <a:lnTo>
                    <a:pt x="25" y="42"/>
                  </a:lnTo>
                  <a:lnTo>
                    <a:pt x="25" y="21"/>
                  </a:lnTo>
                  <a:lnTo>
                    <a:pt x="25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599971" y="1065366"/>
            <a:ext cx="1829596" cy="3167544"/>
            <a:chOff x="8843963" y="1473200"/>
            <a:chExt cx="2268538" cy="3927475"/>
          </a:xfrm>
        </p:grpSpPr>
        <p:grpSp>
          <p:nvGrpSpPr>
            <p:cNvPr id="38" name="Group 37"/>
            <p:cNvGrpSpPr/>
            <p:nvPr/>
          </p:nvGrpSpPr>
          <p:grpSpPr>
            <a:xfrm>
              <a:off x="9518650" y="4319588"/>
              <a:ext cx="812801" cy="1081087"/>
              <a:chOff x="9518650" y="4319588"/>
              <a:chExt cx="812801" cy="1081087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9906000" y="4378325"/>
                <a:ext cx="209550" cy="10223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9518650" y="4319588"/>
                <a:ext cx="428625" cy="617538"/>
              </a:xfrm>
              <a:custGeom>
                <a:avLst/>
                <a:gdLst>
                  <a:gd name="T0" fmla="*/ 9 w 270"/>
                  <a:gd name="T1" fmla="*/ 0 h 389"/>
                  <a:gd name="T2" fmla="*/ 61 w 270"/>
                  <a:gd name="T3" fmla="*/ 12 h 389"/>
                  <a:gd name="T4" fmla="*/ 61 w 270"/>
                  <a:gd name="T5" fmla="*/ 18 h 389"/>
                  <a:gd name="T6" fmla="*/ 57 w 270"/>
                  <a:gd name="T7" fmla="*/ 33 h 389"/>
                  <a:gd name="T8" fmla="*/ 55 w 270"/>
                  <a:gd name="T9" fmla="*/ 58 h 389"/>
                  <a:gd name="T10" fmla="*/ 53 w 270"/>
                  <a:gd name="T11" fmla="*/ 87 h 389"/>
                  <a:gd name="T12" fmla="*/ 55 w 270"/>
                  <a:gd name="T13" fmla="*/ 122 h 389"/>
                  <a:gd name="T14" fmla="*/ 59 w 270"/>
                  <a:gd name="T15" fmla="*/ 158 h 389"/>
                  <a:gd name="T16" fmla="*/ 67 w 270"/>
                  <a:gd name="T17" fmla="*/ 197 h 389"/>
                  <a:gd name="T18" fmla="*/ 82 w 270"/>
                  <a:gd name="T19" fmla="*/ 233 h 389"/>
                  <a:gd name="T20" fmla="*/ 101 w 270"/>
                  <a:gd name="T21" fmla="*/ 266 h 389"/>
                  <a:gd name="T22" fmla="*/ 126 w 270"/>
                  <a:gd name="T23" fmla="*/ 291 h 389"/>
                  <a:gd name="T24" fmla="*/ 155 w 270"/>
                  <a:gd name="T25" fmla="*/ 310 h 389"/>
                  <a:gd name="T26" fmla="*/ 188 w 270"/>
                  <a:gd name="T27" fmla="*/ 323 h 389"/>
                  <a:gd name="T28" fmla="*/ 226 w 270"/>
                  <a:gd name="T29" fmla="*/ 331 h 389"/>
                  <a:gd name="T30" fmla="*/ 270 w 270"/>
                  <a:gd name="T31" fmla="*/ 335 h 389"/>
                  <a:gd name="T32" fmla="*/ 269 w 270"/>
                  <a:gd name="T33" fmla="*/ 389 h 389"/>
                  <a:gd name="T34" fmla="*/ 217 w 270"/>
                  <a:gd name="T35" fmla="*/ 385 h 389"/>
                  <a:gd name="T36" fmla="*/ 169 w 270"/>
                  <a:gd name="T37" fmla="*/ 373 h 389"/>
                  <a:gd name="T38" fmla="*/ 126 w 270"/>
                  <a:gd name="T39" fmla="*/ 356 h 389"/>
                  <a:gd name="T40" fmla="*/ 92 w 270"/>
                  <a:gd name="T41" fmla="*/ 331 h 389"/>
                  <a:gd name="T42" fmla="*/ 61 w 270"/>
                  <a:gd name="T43" fmla="*/ 298 h 389"/>
                  <a:gd name="T44" fmla="*/ 34 w 270"/>
                  <a:gd name="T45" fmla="*/ 258 h 389"/>
                  <a:gd name="T46" fmla="*/ 17 w 270"/>
                  <a:gd name="T47" fmla="*/ 216 h 389"/>
                  <a:gd name="T48" fmla="*/ 7 w 270"/>
                  <a:gd name="T49" fmla="*/ 173 h 389"/>
                  <a:gd name="T50" fmla="*/ 1 w 270"/>
                  <a:gd name="T51" fmla="*/ 131 h 389"/>
                  <a:gd name="T52" fmla="*/ 0 w 270"/>
                  <a:gd name="T53" fmla="*/ 91 h 389"/>
                  <a:gd name="T54" fmla="*/ 1 w 270"/>
                  <a:gd name="T55" fmla="*/ 56 h 389"/>
                  <a:gd name="T56" fmla="*/ 5 w 270"/>
                  <a:gd name="T57" fmla="*/ 27 h 389"/>
                  <a:gd name="T58" fmla="*/ 7 w 270"/>
                  <a:gd name="T59" fmla="*/ 10 h 389"/>
                  <a:gd name="T60" fmla="*/ 9 w 270"/>
                  <a:gd name="T61" fmla="*/ 0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0" h="389">
                    <a:moveTo>
                      <a:pt x="9" y="0"/>
                    </a:moveTo>
                    <a:lnTo>
                      <a:pt x="61" y="12"/>
                    </a:lnTo>
                    <a:lnTo>
                      <a:pt x="61" y="18"/>
                    </a:lnTo>
                    <a:lnTo>
                      <a:pt x="57" y="33"/>
                    </a:lnTo>
                    <a:lnTo>
                      <a:pt x="55" y="58"/>
                    </a:lnTo>
                    <a:lnTo>
                      <a:pt x="53" y="87"/>
                    </a:lnTo>
                    <a:lnTo>
                      <a:pt x="55" y="122"/>
                    </a:lnTo>
                    <a:lnTo>
                      <a:pt x="59" y="158"/>
                    </a:lnTo>
                    <a:lnTo>
                      <a:pt x="67" y="197"/>
                    </a:lnTo>
                    <a:lnTo>
                      <a:pt x="82" y="233"/>
                    </a:lnTo>
                    <a:lnTo>
                      <a:pt x="101" y="266"/>
                    </a:lnTo>
                    <a:lnTo>
                      <a:pt x="126" y="291"/>
                    </a:lnTo>
                    <a:lnTo>
                      <a:pt x="155" y="310"/>
                    </a:lnTo>
                    <a:lnTo>
                      <a:pt x="188" y="323"/>
                    </a:lnTo>
                    <a:lnTo>
                      <a:pt x="226" y="331"/>
                    </a:lnTo>
                    <a:lnTo>
                      <a:pt x="270" y="335"/>
                    </a:lnTo>
                    <a:lnTo>
                      <a:pt x="269" y="389"/>
                    </a:lnTo>
                    <a:lnTo>
                      <a:pt x="217" y="385"/>
                    </a:lnTo>
                    <a:lnTo>
                      <a:pt x="169" y="373"/>
                    </a:lnTo>
                    <a:lnTo>
                      <a:pt x="126" y="356"/>
                    </a:lnTo>
                    <a:lnTo>
                      <a:pt x="92" y="331"/>
                    </a:lnTo>
                    <a:lnTo>
                      <a:pt x="61" y="298"/>
                    </a:lnTo>
                    <a:lnTo>
                      <a:pt x="34" y="258"/>
                    </a:lnTo>
                    <a:lnTo>
                      <a:pt x="17" y="216"/>
                    </a:lnTo>
                    <a:lnTo>
                      <a:pt x="7" y="173"/>
                    </a:lnTo>
                    <a:lnTo>
                      <a:pt x="1" y="131"/>
                    </a:lnTo>
                    <a:lnTo>
                      <a:pt x="0" y="91"/>
                    </a:lnTo>
                    <a:lnTo>
                      <a:pt x="1" y="56"/>
                    </a:lnTo>
                    <a:lnTo>
                      <a:pt x="5" y="27"/>
                    </a:lnTo>
                    <a:lnTo>
                      <a:pt x="7" y="1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0079038" y="4554538"/>
                <a:ext cx="252413" cy="312738"/>
              </a:xfrm>
              <a:custGeom>
                <a:avLst/>
                <a:gdLst>
                  <a:gd name="T0" fmla="*/ 156 w 159"/>
                  <a:gd name="T1" fmla="*/ 0 h 197"/>
                  <a:gd name="T2" fmla="*/ 159 w 159"/>
                  <a:gd name="T3" fmla="*/ 41 h 197"/>
                  <a:gd name="T4" fmla="*/ 158 w 159"/>
                  <a:gd name="T5" fmla="*/ 75 h 197"/>
                  <a:gd name="T6" fmla="*/ 152 w 159"/>
                  <a:gd name="T7" fmla="*/ 108 h 197"/>
                  <a:gd name="T8" fmla="*/ 138 w 159"/>
                  <a:gd name="T9" fmla="*/ 135 h 197"/>
                  <a:gd name="T10" fmla="*/ 121 w 159"/>
                  <a:gd name="T11" fmla="*/ 158 h 197"/>
                  <a:gd name="T12" fmla="*/ 100 w 159"/>
                  <a:gd name="T13" fmla="*/ 175 h 197"/>
                  <a:gd name="T14" fmla="*/ 79 w 159"/>
                  <a:gd name="T15" fmla="*/ 187 h 197"/>
                  <a:gd name="T16" fmla="*/ 56 w 159"/>
                  <a:gd name="T17" fmla="*/ 193 h 197"/>
                  <a:gd name="T18" fmla="*/ 35 w 159"/>
                  <a:gd name="T19" fmla="*/ 197 h 197"/>
                  <a:gd name="T20" fmla="*/ 17 w 159"/>
                  <a:gd name="T21" fmla="*/ 197 h 197"/>
                  <a:gd name="T22" fmla="*/ 10 w 159"/>
                  <a:gd name="T23" fmla="*/ 197 h 197"/>
                  <a:gd name="T24" fmla="*/ 4 w 159"/>
                  <a:gd name="T25" fmla="*/ 197 h 197"/>
                  <a:gd name="T26" fmla="*/ 0 w 159"/>
                  <a:gd name="T27" fmla="*/ 197 h 197"/>
                  <a:gd name="T28" fmla="*/ 0 w 159"/>
                  <a:gd name="T29" fmla="*/ 197 h 197"/>
                  <a:gd name="T30" fmla="*/ 2 w 159"/>
                  <a:gd name="T31" fmla="*/ 170 h 197"/>
                  <a:gd name="T32" fmla="*/ 8 w 159"/>
                  <a:gd name="T33" fmla="*/ 170 h 197"/>
                  <a:gd name="T34" fmla="*/ 21 w 159"/>
                  <a:gd name="T35" fmla="*/ 170 h 197"/>
                  <a:gd name="T36" fmla="*/ 38 w 159"/>
                  <a:gd name="T37" fmla="*/ 170 h 197"/>
                  <a:gd name="T38" fmla="*/ 60 w 159"/>
                  <a:gd name="T39" fmla="*/ 164 h 197"/>
                  <a:gd name="T40" fmla="*/ 83 w 159"/>
                  <a:gd name="T41" fmla="*/ 154 h 197"/>
                  <a:gd name="T42" fmla="*/ 104 w 159"/>
                  <a:gd name="T43" fmla="*/ 139 h 197"/>
                  <a:gd name="T44" fmla="*/ 119 w 159"/>
                  <a:gd name="T45" fmla="*/ 116 h 197"/>
                  <a:gd name="T46" fmla="*/ 131 w 159"/>
                  <a:gd name="T47" fmla="*/ 85 h 197"/>
                  <a:gd name="T48" fmla="*/ 133 w 159"/>
                  <a:gd name="T49" fmla="*/ 47 h 197"/>
                  <a:gd name="T50" fmla="*/ 131 w 159"/>
                  <a:gd name="T51" fmla="*/ 4 h 197"/>
                  <a:gd name="T52" fmla="*/ 156 w 159"/>
                  <a:gd name="T5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197">
                    <a:moveTo>
                      <a:pt x="156" y="0"/>
                    </a:moveTo>
                    <a:lnTo>
                      <a:pt x="159" y="41"/>
                    </a:lnTo>
                    <a:lnTo>
                      <a:pt x="158" y="75"/>
                    </a:lnTo>
                    <a:lnTo>
                      <a:pt x="152" y="108"/>
                    </a:lnTo>
                    <a:lnTo>
                      <a:pt x="138" y="135"/>
                    </a:lnTo>
                    <a:lnTo>
                      <a:pt x="121" y="158"/>
                    </a:lnTo>
                    <a:lnTo>
                      <a:pt x="100" y="175"/>
                    </a:lnTo>
                    <a:lnTo>
                      <a:pt x="79" y="187"/>
                    </a:lnTo>
                    <a:lnTo>
                      <a:pt x="56" y="193"/>
                    </a:lnTo>
                    <a:lnTo>
                      <a:pt x="35" y="197"/>
                    </a:lnTo>
                    <a:lnTo>
                      <a:pt x="17" y="197"/>
                    </a:lnTo>
                    <a:lnTo>
                      <a:pt x="10" y="197"/>
                    </a:lnTo>
                    <a:lnTo>
                      <a:pt x="4" y="197"/>
                    </a:lnTo>
                    <a:lnTo>
                      <a:pt x="0" y="197"/>
                    </a:lnTo>
                    <a:lnTo>
                      <a:pt x="0" y="197"/>
                    </a:lnTo>
                    <a:lnTo>
                      <a:pt x="2" y="170"/>
                    </a:lnTo>
                    <a:lnTo>
                      <a:pt x="8" y="170"/>
                    </a:lnTo>
                    <a:lnTo>
                      <a:pt x="21" y="170"/>
                    </a:lnTo>
                    <a:lnTo>
                      <a:pt x="38" y="170"/>
                    </a:lnTo>
                    <a:lnTo>
                      <a:pt x="60" y="164"/>
                    </a:lnTo>
                    <a:lnTo>
                      <a:pt x="83" y="154"/>
                    </a:lnTo>
                    <a:lnTo>
                      <a:pt x="104" y="139"/>
                    </a:lnTo>
                    <a:lnTo>
                      <a:pt x="119" y="116"/>
                    </a:lnTo>
                    <a:lnTo>
                      <a:pt x="131" y="85"/>
                    </a:lnTo>
                    <a:lnTo>
                      <a:pt x="133" y="47"/>
                    </a:lnTo>
                    <a:lnTo>
                      <a:pt x="131" y="4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843963" y="1631950"/>
              <a:ext cx="2268538" cy="3113088"/>
            </a:xfrm>
            <a:custGeom>
              <a:avLst/>
              <a:gdLst>
                <a:gd name="T0" fmla="*/ 797 w 1429"/>
                <a:gd name="T1" fmla="*/ 19 h 1961"/>
                <a:gd name="T2" fmla="*/ 884 w 1429"/>
                <a:gd name="T3" fmla="*/ 103 h 1961"/>
                <a:gd name="T4" fmla="*/ 899 w 1429"/>
                <a:gd name="T5" fmla="*/ 217 h 1961"/>
                <a:gd name="T6" fmla="*/ 909 w 1429"/>
                <a:gd name="T7" fmla="*/ 305 h 1961"/>
                <a:gd name="T8" fmla="*/ 991 w 1429"/>
                <a:gd name="T9" fmla="*/ 371 h 1961"/>
                <a:gd name="T10" fmla="*/ 1105 w 1429"/>
                <a:gd name="T11" fmla="*/ 417 h 1961"/>
                <a:gd name="T12" fmla="*/ 1153 w 1429"/>
                <a:gd name="T13" fmla="*/ 530 h 1961"/>
                <a:gd name="T14" fmla="*/ 1110 w 1429"/>
                <a:gd name="T15" fmla="*/ 640 h 1961"/>
                <a:gd name="T16" fmla="*/ 1230 w 1429"/>
                <a:gd name="T17" fmla="*/ 738 h 1961"/>
                <a:gd name="T18" fmla="*/ 1278 w 1429"/>
                <a:gd name="T19" fmla="*/ 890 h 1961"/>
                <a:gd name="T20" fmla="*/ 1297 w 1429"/>
                <a:gd name="T21" fmla="*/ 997 h 1961"/>
                <a:gd name="T22" fmla="*/ 1391 w 1429"/>
                <a:gd name="T23" fmla="*/ 1061 h 1961"/>
                <a:gd name="T24" fmla="*/ 1429 w 1429"/>
                <a:gd name="T25" fmla="*/ 1170 h 1961"/>
                <a:gd name="T26" fmla="*/ 1389 w 1429"/>
                <a:gd name="T27" fmla="*/ 1284 h 1961"/>
                <a:gd name="T28" fmla="*/ 1356 w 1429"/>
                <a:gd name="T29" fmla="*/ 1368 h 1961"/>
                <a:gd name="T30" fmla="*/ 1399 w 1429"/>
                <a:gd name="T31" fmla="*/ 1509 h 1961"/>
                <a:gd name="T32" fmla="*/ 1354 w 1429"/>
                <a:gd name="T33" fmla="*/ 1651 h 1961"/>
                <a:gd name="T34" fmla="*/ 1241 w 1429"/>
                <a:gd name="T35" fmla="*/ 1743 h 1961"/>
                <a:gd name="T36" fmla="*/ 1112 w 1429"/>
                <a:gd name="T37" fmla="*/ 1763 h 1961"/>
                <a:gd name="T38" fmla="*/ 1080 w 1429"/>
                <a:gd name="T39" fmla="*/ 1809 h 1961"/>
                <a:gd name="T40" fmla="*/ 1012 w 1429"/>
                <a:gd name="T41" fmla="*/ 1916 h 1961"/>
                <a:gd name="T42" fmla="*/ 889 w 1429"/>
                <a:gd name="T43" fmla="*/ 1961 h 1961"/>
                <a:gd name="T44" fmla="*/ 774 w 1429"/>
                <a:gd name="T45" fmla="*/ 1920 h 1961"/>
                <a:gd name="T46" fmla="*/ 686 w 1429"/>
                <a:gd name="T47" fmla="*/ 1884 h 1961"/>
                <a:gd name="T48" fmla="*/ 561 w 1429"/>
                <a:gd name="T49" fmla="*/ 1916 h 1961"/>
                <a:gd name="T50" fmla="*/ 434 w 1429"/>
                <a:gd name="T51" fmla="*/ 1882 h 1961"/>
                <a:gd name="T52" fmla="*/ 325 w 1429"/>
                <a:gd name="T53" fmla="*/ 1834 h 1961"/>
                <a:gd name="T54" fmla="*/ 194 w 1429"/>
                <a:gd name="T55" fmla="*/ 1793 h 1961"/>
                <a:gd name="T56" fmla="*/ 109 w 1429"/>
                <a:gd name="T57" fmla="*/ 1691 h 1961"/>
                <a:gd name="T58" fmla="*/ 98 w 1429"/>
                <a:gd name="T59" fmla="*/ 1549 h 1961"/>
                <a:gd name="T60" fmla="*/ 173 w 1429"/>
                <a:gd name="T61" fmla="*/ 1424 h 1961"/>
                <a:gd name="T62" fmla="*/ 102 w 1429"/>
                <a:gd name="T63" fmla="*/ 1351 h 1961"/>
                <a:gd name="T64" fmla="*/ 90 w 1429"/>
                <a:gd name="T65" fmla="*/ 1244 h 1961"/>
                <a:gd name="T66" fmla="*/ 90 w 1429"/>
                <a:gd name="T67" fmla="*/ 1159 h 1961"/>
                <a:gd name="T68" fmla="*/ 17 w 1429"/>
                <a:gd name="T69" fmla="*/ 1069 h 1961"/>
                <a:gd name="T70" fmla="*/ 4 w 1429"/>
                <a:gd name="T71" fmla="*/ 942 h 1961"/>
                <a:gd name="T72" fmla="*/ 61 w 1429"/>
                <a:gd name="T73" fmla="*/ 830 h 1961"/>
                <a:gd name="T74" fmla="*/ 144 w 1429"/>
                <a:gd name="T75" fmla="*/ 774 h 1961"/>
                <a:gd name="T76" fmla="*/ 138 w 1429"/>
                <a:gd name="T77" fmla="*/ 696 h 1961"/>
                <a:gd name="T78" fmla="*/ 196 w 1429"/>
                <a:gd name="T79" fmla="*/ 626 h 1961"/>
                <a:gd name="T80" fmla="*/ 273 w 1429"/>
                <a:gd name="T81" fmla="*/ 549 h 1961"/>
                <a:gd name="T82" fmla="*/ 240 w 1429"/>
                <a:gd name="T83" fmla="*/ 442 h 1961"/>
                <a:gd name="T84" fmla="*/ 282 w 1429"/>
                <a:gd name="T85" fmla="*/ 319 h 1961"/>
                <a:gd name="T86" fmla="*/ 392 w 1429"/>
                <a:gd name="T87" fmla="*/ 250 h 1961"/>
                <a:gd name="T88" fmla="*/ 509 w 1429"/>
                <a:gd name="T89" fmla="*/ 257 h 1961"/>
                <a:gd name="T90" fmla="*/ 549 w 1429"/>
                <a:gd name="T91" fmla="*/ 261 h 1961"/>
                <a:gd name="T92" fmla="*/ 536 w 1429"/>
                <a:gd name="T93" fmla="*/ 142 h 1961"/>
                <a:gd name="T94" fmla="*/ 601 w 1429"/>
                <a:gd name="T95" fmla="*/ 40 h 1961"/>
                <a:gd name="T96" fmla="*/ 717 w 1429"/>
                <a:gd name="T97" fmla="*/ 0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29" h="1961">
                  <a:moveTo>
                    <a:pt x="717" y="0"/>
                  </a:moveTo>
                  <a:lnTo>
                    <a:pt x="759" y="3"/>
                  </a:lnTo>
                  <a:lnTo>
                    <a:pt x="797" y="19"/>
                  </a:lnTo>
                  <a:lnTo>
                    <a:pt x="832" y="40"/>
                  </a:lnTo>
                  <a:lnTo>
                    <a:pt x="861" y="69"/>
                  </a:lnTo>
                  <a:lnTo>
                    <a:pt x="884" y="103"/>
                  </a:lnTo>
                  <a:lnTo>
                    <a:pt x="897" y="142"/>
                  </a:lnTo>
                  <a:lnTo>
                    <a:pt x="901" y="184"/>
                  </a:lnTo>
                  <a:lnTo>
                    <a:pt x="899" y="217"/>
                  </a:lnTo>
                  <a:lnTo>
                    <a:pt x="889" y="250"/>
                  </a:lnTo>
                  <a:lnTo>
                    <a:pt x="876" y="278"/>
                  </a:lnTo>
                  <a:lnTo>
                    <a:pt x="909" y="305"/>
                  </a:lnTo>
                  <a:lnTo>
                    <a:pt x="936" y="338"/>
                  </a:lnTo>
                  <a:lnTo>
                    <a:pt x="957" y="374"/>
                  </a:lnTo>
                  <a:lnTo>
                    <a:pt x="991" y="371"/>
                  </a:lnTo>
                  <a:lnTo>
                    <a:pt x="1035" y="376"/>
                  </a:lnTo>
                  <a:lnTo>
                    <a:pt x="1074" y="392"/>
                  </a:lnTo>
                  <a:lnTo>
                    <a:pt x="1105" y="417"/>
                  </a:lnTo>
                  <a:lnTo>
                    <a:pt x="1132" y="449"/>
                  </a:lnTo>
                  <a:lnTo>
                    <a:pt x="1147" y="488"/>
                  </a:lnTo>
                  <a:lnTo>
                    <a:pt x="1153" y="530"/>
                  </a:lnTo>
                  <a:lnTo>
                    <a:pt x="1147" y="571"/>
                  </a:lnTo>
                  <a:lnTo>
                    <a:pt x="1133" y="607"/>
                  </a:lnTo>
                  <a:lnTo>
                    <a:pt x="1110" y="640"/>
                  </a:lnTo>
                  <a:lnTo>
                    <a:pt x="1157" y="665"/>
                  </a:lnTo>
                  <a:lnTo>
                    <a:pt x="1197" y="697"/>
                  </a:lnTo>
                  <a:lnTo>
                    <a:pt x="1230" y="738"/>
                  </a:lnTo>
                  <a:lnTo>
                    <a:pt x="1254" y="784"/>
                  </a:lnTo>
                  <a:lnTo>
                    <a:pt x="1272" y="834"/>
                  </a:lnTo>
                  <a:lnTo>
                    <a:pt x="1278" y="890"/>
                  </a:lnTo>
                  <a:lnTo>
                    <a:pt x="1272" y="942"/>
                  </a:lnTo>
                  <a:lnTo>
                    <a:pt x="1258" y="990"/>
                  </a:lnTo>
                  <a:lnTo>
                    <a:pt x="1297" y="997"/>
                  </a:lnTo>
                  <a:lnTo>
                    <a:pt x="1333" y="1011"/>
                  </a:lnTo>
                  <a:lnTo>
                    <a:pt x="1364" y="1032"/>
                  </a:lnTo>
                  <a:lnTo>
                    <a:pt x="1391" y="1061"/>
                  </a:lnTo>
                  <a:lnTo>
                    <a:pt x="1412" y="1094"/>
                  </a:lnTo>
                  <a:lnTo>
                    <a:pt x="1424" y="1130"/>
                  </a:lnTo>
                  <a:lnTo>
                    <a:pt x="1429" y="1170"/>
                  </a:lnTo>
                  <a:lnTo>
                    <a:pt x="1424" y="1211"/>
                  </a:lnTo>
                  <a:lnTo>
                    <a:pt x="1410" y="1249"/>
                  </a:lnTo>
                  <a:lnTo>
                    <a:pt x="1389" y="1284"/>
                  </a:lnTo>
                  <a:lnTo>
                    <a:pt x="1360" y="1311"/>
                  </a:lnTo>
                  <a:lnTo>
                    <a:pt x="1327" y="1332"/>
                  </a:lnTo>
                  <a:lnTo>
                    <a:pt x="1356" y="1368"/>
                  </a:lnTo>
                  <a:lnTo>
                    <a:pt x="1379" y="1411"/>
                  </a:lnTo>
                  <a:lnTo>
                    <a:pt x="1393" y="1459"/>
                  </a:lnTo>
                  <a:lnTo>
                    <a:pt x="1399" y="1509"/>
                  </a:lnTo>
                  <a:lnTo>
                    <a:pt x="1393" y="1561"/>
                  </a:lnTo>
                  <a:lnTo>
                    <a:pt x="1377" y="1609"/>
                  </a:lnTo>
                  <a:lnTo>
                    <a:pt x="1354" y="1651"/>
                  </a:lnTo>
                  <a:lnTo>
                    <a:pt x="1324" y="1690"/>
                  </a:lnTo>
                  <a:lnTo>
                    <a:pt x="1285" y="1720"/>
                  </a:lnTo>
                  <a:lnTo>
                    <a:pt x="1241" y="1743"/>
                  </a:lnTo>
                  <a:lnTo>
                    <a:pt x="1193" y="1759"/>
                  </a:lnTo>
                  <a:lnTo>
                    <a:pt x="1141" y="1765"/>
                  </a:lnTo>
                  <a:lnTo>
                    <a:pt x="1112" y="1763"/>
                  </a:lnTo>
                  <a:lnTo>
                    <a:pt x="1085" y="1759"/>
                  </a:lnTo>
                  <a:lnTo>
                    <a:pt x="1085" y="1765"/>
                  </a:lnTo>
                  <a:lnTo>
                    <a:pt x="1080" y="1809"/>
                  </a:lnTo>
                  <a:lnTo>
                    <a:pt x="1066" y="1851"/>
                  </a:lnTo>
                  <a:lnTo>
                    <a:pt x="1043" y="1888"/>
                  </a:lnTo>
                  <a:lnTo>
                    <a:pt x="1012" y="1916"/>
                  </a:lnTo>
                  <a:lnTo>
                    <a:pt x="976" y="1939"/>
                  </a:lnTo>
                  <a:lnTo>
                    <a:pt x="936" y="1955"/>
                  </a:lnTo>
                  <a:lnTo>
                    <a:pt x="889" y="1961"/>
                  </a:lnTo>
                  <a:lnTo>
                    <a:pt x="847" y="1955"/>
                  </a:lnTo>
                  <a:lnTo>
                    <a:pt x="809" y="1941"/>
                  </a:lnTo>
                  <a:lnTo>
                    <a:pt x="774" y="1920"/>
                  </a:lnTo>
                  <a:lnTo>
                    <a:pt x="743" y="1893"/>
                  </a:lnTo>
                  <a:lnTo>
                    <a:pt x="720" y="1861"/>
                  </a:lnTo>
                  <a:lnTo>
                    <a:pt x="686" y="1884"/>
                  </a:lnTo>
                  <a:lnTo>
                    <a:pt x="647" y="1901"/>
                  </a:lnTo>
                  <a:lnTo>
                    <a:pt x="605" y="1913"/>
                  </a:lnTo>
                  <a:lnTo>
                    <a:pt x="561" y="1916"/>
                  </a:lnTo>
                  <a:lnTo>
                    <a:pt x="517" y="1913"/>
                  </a:lnTo>
                  <a:lnTo>
                    <a:pt x="474" y="1901"/>
                  </a:lnTo>
                  <a:lnTo>
                    <a:pt x="434" y="1882"/>
                  </a:lnTo>
                  <a:lnTo>
                    <a:pt x="400" y="1859"/>
                  </a:lnTo>
                  <a:lnTo>
                    <a:pt x="369" y="1828"/>
                  </a:lnTo>
                  <a:lnTo>
                    <a:pt x="325" y="1834"/>
                  </a:lnTo>
                  <a:lnTo>
                    <a:pt x="277" y="1828"/>
                  </a:lnTo>
                  <a:lnTo>
                    <a:pt x="234" y="1815"/>
                  </a:lnTo>
                  <a:lnTo>
                    <a:pt x="194" y="1793"/>
                  </a:lnTo>
                  <a:lnTo>
                    <a:pt x="159" y="1765"/>
                  </a:lnTo>
                  <a:lnTo>
                    <a:pt x="131" y="1730"/>
                  </a:lnTo>
                  <a:lnTo>
                    <a:pt x="109" y="1691"/>
                  </a:lnTo>
                  <a:lnTo>
                    <a:pt x="96" y="1647"/>
                  </a:lnTo>
                  <a:lnTo>
                    <a:pt x="92" y="1601"/>
                  </a:lnTo>
                  <a:lnTo>
                    <a:pt x="98" y="1549"/>
                  </a:lnTo>
                  <a:lnTo>
                    <a:pt x="113" y="1501"/>
                  </a:lnTo>
                  <a:lnTo>
                    <a:pt x="138" y="1461"/>
                  </a:lnTo>
                  <a:lnTo>
                    <a:pt x="173" y="1424"/>
                  </a:lnTo>
                  <a:lnTo>
                    <a:pt x="144" y="1405"/>
                  </a:lnTo>
                  <a:lnTo>
                    <a:pt x="119" y="1382"/>
                  </a:lnTo>
                  <a:lnTo>
                    <a:pt x="102" y="1351"/>
                  </a:lnTo>
                  <a:lnTo>
                    <a:pt x="88" y="1318"/>
                  </a:lnTo>
                  <a:lnTo>
                    <a:pt x="84" y="1282"/>
                  </a:lnTo>
                  <a:lnTo>
                    <a:pt x="90" y="1244"/>
                  </a:lnTo>
                  <a:lnTo>
                    <a:pt x="104" y="1209"/>
                  </a:lnTo>
                  <a:lnTo>
                    <a:pt x="123" y="1180"/>
                  </a:lnTo>
                  <a:lnTo>
                    <a:pt x="90" y="1159"/>
                  </a:lnTo>
                  <a:lnTo>
                    <a:pt x="61" y="1134"/>
                  </a:lnTo>
                  <a:lnTo>
                    <a:pt x="36" y="1103"/>
                  </a:lnTo>
                  <a:lnTo>
                    <a:pt x="17" y="1069"/>
                  </a:lnTo>
                  <a:lnTo>
                    <a:pt x="4" y="1026"/>
                  </a:lnTo>
                  <a:lnTo>
                    <a:pt x="0" y="984"/>
                  </a:lnTo>
                  <a:lnTo>
                    <a:pt x="4" y="942"/>
                  </a:lnTo>
                  <a:lnTo>
                    <a:pt x="15" y="899"/>
                  </a:lnTo>
                  <a:lnTo>
                    <a:pt x="35" y="863"/>
                  </a:lnTo>
                  <a:lnTo>
                    <a:pt x="61" y="830"/>
                  </a:lnTo>
                  <a:lnTo>
                    <a:pt x="94" y="801"/>
                  </a:lnTo>
                  <a:lnTo>
                    <a:pt x="133" y="780"/>
                  </a:lnTo>
                  <a:lnTo>
                    <a:pt x="144" y="774"/>
                  </a:lnTo>
                  <a:lnTo>
                    <a:pt x="136" y="751"/>
                  </a:lnTo>
                  <a:lnTo>
                    <a:pt x="133" y="726"/>
                  </a:lnTo>
                  <a:lnTo>
                    <a:pt x="138" y="696"/>
                  </a:lnTo>
                  <a:lnTo>
                    <a:pt x="150" y="667"/>
                  </a:lnTo>
                  <a:lnTo>
                    <a:pt x="171" y="644"/>
                  </a:lnTo>
                  <a:lnTo>
                    <a:pt x="196" y="626"/>
                  </a:lnTo>
                  <a:lnTo>
                    <a:pt x="227" y="617"/>
                  </a:lnTo>
                  <a:lnTo>
                    <a:pt x="246" y="582"/>
                  </a:lnTo>
                  <a:lnTo>
                    <a:pt x="273" y="549"/>
                  </a:lnTo>
                  <a:lnTo>
                    <a:pt x="255" y="517"/>
                  </a:lnTo>
                  <a:lnTo>
                    <a:pt x="244" y="480"/>
                  </a:lnTo>
                  <a:lnTo>
                    <a:pt x="240" y="442"/>
                  </a:lnTo>
                  <a:lnTo>
                    <a:pt x="246" y="396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50" y="265"/>
                  </a:lnTo>
                  <a:lnTo>
                    <a:pt x="392" y="250"/>
                  </a:lnTo>
                  <a:lnTo>
                    <a:pt x="436" y="244"/>
                  </a:lnTo>
                  <a:lnTo>
                    <a:pt x="474" y="248"/>
                  </a:lnTo>
                  <a:lnTo>
                    <a:pt x="509" y="257"/>
                  </a:lnTo>
                  <a:lnTo>
                    <a:pt x="540" y="275"/>
                  </a:lnTo>
                  <a:lnTo>
                    <a:pt x="569" y="296"/>
                  </a:lnTo>
                  <a:lnTo>
                    <a:pt x="549" y="261"/>
                  </a:lnTo>
                  <a:lnTo>
                    <a:pt x="536" y="225"/>
                  </a:lnTo>
                  <a:lnTo>
                    <a:pt x="532" y="184"/>
                  </a:lnTo>
                  <a:lnTo>
                    <a:pt x="536" y="142"/>
                  </a:lnTo>
                  <a:lnTo>
                    <a:pt x="551" y="103"/>
                  </a:lnTo>
                  <a:lnTo>
                    <a:pt x="572" y="69"/>
                  </a:lnTo>
                  <a:lnTo>
                    <a:pt x="601" y="40"/>
                  </a:lnTo>
                  <a:lnTo>
                    <a:pt x="636" y="19"/>
                  </a:lnTo>
                  <a:lnTo>
                    <a:pt x="674" y="3"/>
                  </a:lnTo>
                  <a:lnTo>
                    <a:pt x="71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853488" y="1473200"/>
              <a:ext cx="2252663" cy="3127375"/>
            </a:xfrm>
            <a:custGeom>
              <a:avLst/>
              <a:gdLst>
                <a:gd name="T0" fmla="*/ 793 w 1419"/>
                <a:gd name="T1" fmla="*/ 17 h 1970"/>
                <a:gd name="T2" fmla="*/ 878 w 1419"/>
                <a:gd name="T3" fmla="*/ 103 h 1970"/>
                <a:gd name="T4" fmla="*/ 893 w 1419"/>
                <a:gd name="T5" fmla="*/ 219 h 1970"/>
                <a:gd name="T6" fmla="*/ 903 w 1419"/>
                <a:gd name="T7" fmla="*/ 305 h 1970"/>
                <a:gd name="T8" fmla="*/ 985 w 1419"/>
                <a:gd name="T9" fmla="*/ 371 h 1970"/>
                <a:gd name="T10" fmla="*/ 1099 w 1419"/>
                <a:gd name="T11" fmla="*/ 419 h 1970"/>
                <a:gd name="T12" fmla="*/ 1145 w 1419"/>
                <a:gd name="T13" fmla="*/ 532 h 1970"/>
                <a:gd name="T14" fmla="*/ 1102 w 1419"/>
                <a:gd name="T15" fmla="*/ 642 h 1970"/>
                <a:gd name="T16" fmla="*/ 1222 w 1419"/>
                <a:gd name="T17" fmla="*/ 740 h 1970"/>
                <a:gd name="T18" fmla="*/ 1268 w 1419"/>
                <a:gd name="T19" fmla="*/ 894 h 1970"/>
                <a:gd name="T20" fmla="*/ 1289 w 1419"/>
                <a:gd name="T21" fmla="*/ 1001 h 1970"/>
                <a:gd name="T22" fmla="*/ 1383 w 1419"/>
                <a:gd name="T23" fmla="*/ 1065 h 1970"/>
                <a:gd name="T24" fmla="*/ 1419 w 1419"/>
                <a:gd name="T25" fmla="*/ 1176 h 1970"/>
                <a:gd name="T26" fmla="*/ 1379 w 1419"/>
                <a:gd name="T27" fmla="*/ 1290 h 1970"/>
                <a:gd name="T28" fmla="*/ 1348 w 1419"/>
                <a:gd name="T29" fmla="*/ 1376 h 1970"/>
                <a:gd name="T30" fmla="*/ 1389 w 1419"/>
                <a:gd name="T31" fmla="*/ 1515 h 1970"/>
                <a:gd name="T32" fmla="*/ 1345 w 1419"/>
                <a:gd name="T33" fmla="*/ 1659 h 1970"/>
                <a:gd name="T34" fmla="*/ 1233 w 1419"/>
                <a:gd name="T35" fmla="*/ 1753 h 1970"/>
                <a:gd name="T36" fmla="*/ 1106 w 1419"/>
                <a:gd name="T37" fmla="*/ 1770 h 1970"/>
                <a:gd name="T38" fmla="*/ 1074 w 1419"/>
                <a:gd name="T39" fmla="*/ 1818 h 1970"/>
                <a:gd name="T40" fmla="*/ 1006 w 1419"/>
                <a:gd name="T41" fmla="*/ 1926 h 1970"/>
                <a:gd name="T42" fmla="*/ 883 w 1419"/>
                <a:gd name="T43" fmla="*/ 1970 h 1970"/>
                <a:gd name="T44" fmla="*/ 768 w 1419"/>
                <a:gd name="T45" fmla="*/ 1930 h 1970"/>
                <a:gd name="T46" fmla="*/ 682 w 1419"/>
                <a:gd name="T47" fmla="*/ 1893 h 1970"/>
                <a:gd name="T48" fmla="*/ 559 w 1419"/>
                <a:gd name="T49" fmla="*/ 1924 h 1970"/>
                <a:gd name="T50" fmla="*/ 432 w 1419"/>
                <a:gd name="T51" fmla="*/ 1891 h 1970"/>
                <a:gd name="T52" fmla="*/ 322 w 1419"/>
                <a:gd name="T53" fmla="*/ 1841 h 1970"/>
                <a:gd name="T54" fmla="*/ 194 w 1419"/>
                <a:gd name="T55" fmla="*/ 1801 h 1970"/>
                <a:gd name="T56" fmla="*/ 109 w 1419"/>
                <a:gd name="T57" fmla="*/ 1699 h 1970"/>
                <a:gd name="T58" fmla="*/ 98 w 1419"/>
                <a:gd name="T59" fmla="*/ 1557 h 1970"/>
                <a:gd name="T60" fmla="*/ 173 w 1419"/>
                <a:gd name="T61" fmla="*/ 1432 h 1970"/>
                <a:gd name="T62" fmla="*/ 102 w 1419"/>
                <a:gd name="T63" fmla="*/ 1359 h 1970"/>
                <a:gd name="T64" fmla="*/ 90 w 1419"/>
                <a:gd name="T65" fmla="*/ 1249 h 1970"/>
                <a:gd name="T66" fmla="*/ 90 w 1419"/>
                <a:gd name="T67" fmla="*/ 1165 h 1970"/>
                <a:gd name="T68" fmla="*/ 19 w 1419"/>
                <a:gd name="T69" fmla="*/ 1074 h 1970"/>
                <a:gd name="T70" fmla="*/ 4 w 1419"/>
                <a:gd name="T71" fmla="*/ 946 h 1970"/>
                <a:gd name="T72" fmla="*/ 61 w 1419"/>
                <a:gd name="T73" fmla="*/ 834 h 1970"/>
                <a:gd name="T74" fmla="*/ 144 w 1419"/>
                <a:gd name="T75" fmla="*/ 778 h 1970"/>
                <a:gd name="T76" fmla="*/ 138 w 1419"/>
                <a:gd name="T77" fmla="*/ 698 h 1970"/>
                <a:gd name="T78" fmla="*/ 196 w 1419"/>
                <a:gd name="T79" fmla="*/ 630 h 1970"/>
                <a:gd name="T80" fmla="*/ 273 w 1419"/>
                <a:gd name="T81" fmla="*/ 553 h 1970"/>
                <a:gd name="T82" fmla="*/ 240 w 1419"/>
                <a:gd name="T83" fmla="*/ 444 h 1970"/>
                <a:gd name="T84" fmla="*/ 282 w 1419"/>
                <a:gd name="T85" fmla="*/ 319 h 1970"/>
                <a:gd name="T86" fmla="*/ 390 w 1419"/>
                <a:gd name="T87" fmla="*/ 250 h 1970"/>
                <a:gd name="T88" fmla="*/ 505 w 1419"/>
                <a:gd name="T89" fmla="*/ 259 h 1970"/>
                <a:gd name="T90" fmla="*/ 545 w 1419"/>
                <a:gd name="T91" fmla="*/ 263 h 1970"/>
                <a:gd name="T92" fmla="*/ 534 w 1419"/>
                <a:gd name="T93" fmla="*/ 142 h 1970"/>
                <a:gd name="T94" fmla="*/ 597 w 1419"/>
                <a:gd name="T95" fmla="*/ 40 h 1970"/>
                <a:gd name="T96" fmla="*/ 712 w 1419"/>
                <a:gd name="T97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9" h="1970">
                  <a:moveTo>
                    <a:pt x="712" y="0"/>
                  </a:moveTo>
                  <a:lnTo>
                    <a:pt x="755" y="3"/>
                  </a:lnTo>
                  <a:lnTo>
                    <a:pt x="793" y="17"/>
                  </a:lnTo>
                  <a:lnTo>
                    <a:pt x="828" y="40"/>
                  </a:lnTo>
                  <a:lnTo>
                    <a:pt x="857" y="69"/>
                  </a:lnTo>
                  <a:lnTo>
                    <a:pt x="878" y="103"/>
                  </a:lnTo>
                  <a:lnTo>
                    <a:pt x="891" y="142"/>
                  </a:lnTo>
                  <a:lnTo>
                    <a:pt x="897" y="184"/>
                  </a:lnTo>
                  <a:lnTo>
                    <a:pt x="893" y="219"/>
                  </a:lnTo>
                  <a:lnTo>
                    <a:pt x="885" y="250"/>
                  </a:lnTo>
                  <a:lnTo>
                    <a:pt x="870" y="278"/>
                  </a:lnTo>
                  <a:lnTo>
                    <a:pt x="903" y="305"/>
                  </a:lnTo>
                  <a:lnTo>
                    <a:pt x="930" y="338"/>
                  </a:lnTo>
                  <a:lnTo>
                    <a:pt x="951" y="375"/>
                  </a:lnTo>
                  <a:lnTo>
                    <a:pt x="985" y="371"/>
                  </a:lnTo>
                  <a:lnTo>
                    <a:pt x="1028" y="376"/>
                  </a:lnTo>
                  <a:lnTo>
                    <a:pt x="1066" y="394"/>
                  </a:lnTo>
                  <a:lnTo>
                    <a:pt x="1099" y="419"/>
                  </a:lnTo>
                  <a:lnTo>
                    <a:pt x="1124" y="451"/>
                  </a:lnTo>
                  <a:lnTo>
                    <a:pt x="1139" y="490"/>
                  </a:lnTo>
                  <a:lnTo>
                    <a:pt x="1145" y="532"/>
                  </a:lnTo>
                  <a:lnTo>
                    <a:pt x="1139" y="573"/>
                  </a:lnTo>
                  <a:lnTo>
                    <a:pt x="1126" y="611"/>
                  </a:lnTo>
                  <a:lnTo>
                    <a:pt x="1102" y="642"/>
                  </a:lnTo>
                  <a:lnTo>
                    <a:pt x="1149" y="667"/>
                  </a:lnTo>
                  <a:lnTo>
                    <a:pt x="1189" y="699"/>
                  </a:lnTo>
                  <a:lnTo>
                    <a:pt x="1222" y="740"/>
                  </a:lnTo>
                  <a:lnTo>
                    <a:pt x="1247" y="788"/>
                  </a:lnTo>
                  <a:lnTo>
                    <a:pt x="1264" y="838"/>
                  </a:lnTo>
                  <a:lnTo>
                    <a:pt x="1268" y="894"/>
                  </a:lnTo>
                  <a:lnTo>
                    <a:pt x="1264" y="946"/>
                  </a:lnTo>
                  <a:lnTo>
                    <a:pt x="1248" y="996"/>
                  </a:lnTo>
                  <a:lnTo>
                    <a:pt x="1289" y="1001"/>
                  </a:lnTo>
                  <a:lnTo>
                    <a:pt x="1323" y="1017"/>
                  </a:lnTo>
                  <a:lnTo>
                    <a:pt x="1356" y="1038"/>
                  </a:lnTo>
                  <a:lnTo>
                    <a:pt x="1383" y="1065"/>
                  </a:lnTo>
                  <a:lnTo>
                    <a:pt x="1402" y="1099"/>
                  </a:lnTo>
                  <a:lnTo>
                    <a:pt x="1416" y="1136"/>
                  </a:lnTo>
                  <a:lnTo>
                    <a:pt x="1419" y="1176"/>
                  </a:lnTo>
                  <a:lnTo>
                    <a:pt x="1414" y="1217"/>
                  </a:lnTo>
                  <a:lnTo>
                    <a:pt x="1400" y="1255"/>
                  </a:lnTo>
                  <a:lnTo>
                    <a:pt x="1379" y="1290"/>
                  </a:lnTo>
                  <a:lnTo>
                    <a:pt x="1352" y="1317"/>
                  </a:lnTo>
                  <a:lnTo>
                    <a:pt x="1320" y="1338"/>
                  </a:lnTo>
                  <a:lnTo>
                    <a:pt x="1348" y="1376"/>
                  </a:lnTo>
                  <a:lnTo>
                    <a:pt x="1370" y="1418"/>
                  </a:lnTo>
                  <a:lnTo>
                    <a:pt x="1383" y="1465"/>
                  </a:lnTo>
                  <a:lnTo>
                    <a:pt x="1389" y="1515"/>
                  </a:lnTo>
                  <a:lnTo>
                    <a:pt x="1383" y="1567"/>
                  </a:lnTo>
                  <a:lnTo>
                    <a:pt x="1370" y="1617"/>
                  </a:lnTo>
                  <a:lnTo>
                    <a:pt x="1345" y="1659"/>
                  </a:lnTo>
                  <a:lnTo>
                    <a:pt x="1314" y="1697"/>
                  </a:lnTo>
                  <a:lnTo>
                    <a:pt x="1277" y="1728"/>
                  </a:lnTo>
                  <a:lnTo>
                    <a:pt x="1233" y="1753"/>
                  </a:lnTo>
                  <a:lnTo>
                    <a:pt x="1185" y="1768"/>
                  </a:lnTo>
                  <a:lnTo>
                    <a:pt x="1135" y="1772"/>
                  </a:lnTo>
                  <a:lnTo>
                    <a:pt x="1106" y="1770"/>
                  </a:lnTo>
                  <a:lnTo>
                    <a:pt x="1078" y="1766"/>
                  </a:lnTo>
                  <a:lnTo>
                    <a:pt x="1078" y="1772"/>
                  </a:lnTo>
                  <a:lnTo>
                    <a:pt x="1074" y="1818"/>
                  </a:lnTo>
                  <a:lnTo>
                    <a:pt x="1058" y="1859"/>
                  </a:lnTo>
                  <a:lnTo>
                    <a:pt x="1035" y="1895"/>
                  </a:lnTo>
                  <a:lnTo>
                    <a:pt x="1006" y="1926"/>
                  </a:lnTo>
                  <a:lnTo>
                    <a:pt x="970" y="1949"/>
                  </a:lnTo>
                  <a:lnTo>
                    <a:pt x="930" y="1965"/>
                  </a:lnTo>
                  <a:lnTo>
                    <a:pt x="883" y="1970"/>
                  </a:lnTo>
                  <a:lnTo>
                    <a:pt x="843" y="1965"/>
                  </a:lnTo>
                  <a:lnTo>
                    <a:pt x="803" y="1951"/>
                  </a:lnTo>
                  <a:lnTo>
                    <a:pt x="768" y="1930"/>
                  </a:lnTo>
                  <a:lnTo>
                    <a:pt x="739" y="1903"/>
                  </a:lnTo>
                  <a:lnTo>
                    <a:pt x="716" y="1870"/>
                  </a:lnTo>
                  <a:lnTo>
                    <a:pt x="682" y="1893"/>
                  </a:lnTo>
                  <a:lnTo>
                    <a:pt x="643" y="1911"/>
                  </a:lnTo>
                  <a:lnTo>
                    <a:pt x="601" y="1920"/>
                  </a:lnTo>
                  <a:lnTo>
                    <a:pt x="559" y="1924"/>
                  </a:lnTo>
                  <a:lnTo>
                    <a:pt x="513" y="1920"/>
                  </a:lnTo>
                  <a:lnTo>
                    <a:pt x="472" y="1909"/>
                  </a:lnTo>
                  <a:lnTo>
                    <a:pt x="432" y="1891"/>
                  </a:lnTo>
                  <a:lnTo>
                    <a:pt x="397" y="1866"/>
                  </a:lnTo>
                  <a:lnTo>
                    <a:pt x="367" y="1838"/>
                  </a:lnTo>
                  <a:lnTo>
                    <a:pt x="322" y="1841"/>
                  </a:lnTo>
                  <a:lnTo>
                    <a:pt x="276" y="1838"/>
                  </a:lnTo>
                  <a:lnTo>
                    <a:pt x="232" y="1824"/>
                  </a:lnTo>
                  <a:lnTo>
                    <a:pt x="194" y="1801"/>
                  </a:lnTo>
                  <a:lnTo>
                    <a:pt x="159" y="1774"/>
                  </a:lnTo>
                  <a:lnTo>
                    <a:pt x="130" y="1740"/>
                  </a:lnTo>
                  <a:lnTo>
                    <a:pt x="109" y="1699"/>
                  </a:lnTo>
                  <a:lnTo>
                    <a:pt x="96" y="1655"/>
                  </a:lnTo>
                  <a:lnTo>
                    <a:pt x="92" y="1609"/>
                  </a:lnTo>
                  <a:lnTo>
                    <a:pt x="98" y="1557"/>
                  </a:lnTo>
                  <a:lnTo>
                    <a:pt x="113" y="1509"/>
                  </a:lnTo>
                  <a:lnTo>
                    <a:pt x="138" y="1467"/>
                  </a:lnTo>
                  <a:lnTo>
                    <a:pt x="173" y="1432"/>
                  </a:lnTo>
                  <a:lnTo>
                    <a:pt x="144" y="1413"/>
                  </a:lnTo>
                  <a:lnTo>
                    <a:pt x="119" y="1388"/>
                  </a:lnTo>
                  <a:lnTo>
                    <a:pt x="102" y="1359"/>
                  </a:lnTo>
                  <a:lnTo>
                    <a:pt x="90" y="1324"/>
                  </a:lnTo>
                  <a:lnTo>
                    <a:pt x="84" y="1288"/>
                  </a:lnTo>
                  <a:lnTo>
                    <a:pt x="90" y="1249"/>
                  </a:lnTo>
                  <a:lnTo>
                    <a:pt x="103" y="1215"/>
                  </a:lnTo>
                  <a:lnTo>
                    <a:pt x="123" y="1184"/>
                  </a:lnTo>
                  <a:lnTo>
                    <a:pt x="90" y="1165"/>
                  </a:lnTo>
                  <a:lnTo>
                    <a:pt x="61" y="1140"/>
                  </a:lnTo>
                  <a:lnTo>
                    <a:pt x="36" y="1109"/>
                  </a:lnTo>
                  <a:lnTo>
                    <a:pt x="19" y="1074"/>
                  </a:lnTo>
                  <a:lnTo>
                    <a:pt x="5" y="1030"/>
                  </a:lnTo>
                  <a:lnTo>
                    <a:pt x="0" y="988"/>
                  </a:lnTo>
                  <a:lnTo>
                    <a:pt x="4" y="946"/>
                  </a:lnTo>
                  <a:lnTo>
                    <a:pt x="15" y="905"/>
                  </a:lnTo>
                  <a:lnTo>
                    <a:pt x="34" y="867"/>
                  </a:lnTo>
                  <a:lnTo>
                    <a:pt x="61" y="834"/>
                  </a:lnTo>
                  <a:lnTo>
                    <a:pt x="94" y="805"/>
                  </a:lnTo>
                  <a:lnTo>
                    <a:pt x="132" y="784"/>
                  </a:lnTo>
                  <a:lnTo>
                    <a:pt x="144" y="778"/>
                  </a:lnTo>
                  <a:lnTo>
                    <a:pt x="136" y="755"/>
                  </a:lnTo>
                  <a:lnTo>
                    <a:pt x="132" y="730"/>
                  </a:lnTo>
                  <a:lnTo>
                    <a:pt x="138" y="698"/>
                  </a:lnTo>
                  <a:lnTo>
                    <a:pt x="150" y="669"/>
                  </a:lnTo>
                  <a:lnTo>
                    <a:pt x="171" y="646"/>
                  </a:lnTo>
                  <a:lnTo>
                    <a:pt x="196" y="630"/>
                  </a:lnTo>
                  <a:lnTo>
                    <a:pt x="224" y="621"/>
                  </a:lnTo>
                  <a:lnTo>
                    <a:pt x="246" y="584"/>
                  </a:lnTo>
                  <a:lnTo>
                    <a:pt x="273" y="553"/>
                  </a:lnTo>
                  <a:lnTo>
                    <a:pt x="253" y="519"/>
                  </a:lnTo>
                  <a:lnTo>
                    <a:pt x="244" y="482"/>
                  </a:lnTo>
                  <a:lnTo>
                    <a:pt x="240" y="444"/>
                  </a:lnTo>
                  <a:lnTo>
                    <a:pt x="244" y="398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49" y="265"/>
                  </a:lnTo>
                  <a:lnTo>
                    <a:pt x="390" y="250"/>
                  </a:lnTo>
                  <a:lnTo>
                    <a:pt x="434" y="246"/>
                  </a:lnTo>
                  <a:lnTo>
                    <a:pt x="470" y="248"/>
                  </a:lnTo>
                  <a:lnTo>
                    <a:pt x="505" y="259"/>
                  </a:lnTo>
                  <a:lnTo>
                    <a:pt x="538" y="275"/>
                  </a:lnTo>
                  <a:lnTo>
                    <a:pt x="565" y="296"/>
                  </a:lnTo>
                  <a:lnTo>
                    <a:pt x="545" y="263"/>
                  </a:lnTo>
                  <a:lnTo>
                    <a:pt x="534" y="225"/>
                  </a:lnTo>
                  <a:lnTo>
                    <a:pt x="528" y="184"/>
                  </a:lnTo>
                  <a:lnTo>
                    <a:pt x="534" y="142"/>
                  </a:lnTo>
                  <a:lnTo>
                    <a:pt x="547" y="103"/>
                  </a:lnTo>
                  <a:lnTo>
                    <a:pt x="568" y="69"/>
                  </a:lnTo>
                  <a:lnTo>
                    <a:pt x="597" y="40"/>
                  </a:lnTo>
                  <a:lnTo>
                    <a:pt x="632" y="17"/>
                  </a:lnTo>
                  <a:lnTo>
                    <a:pt x="670" y="3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627062" y="4232910"/>
            <a:ext cx="2093985" cy="11758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Rectangle 44"/>
          <p:cNvSpPr/>
          <p:nvPr/>
        </p:nvSpPr>
        <p:spPr>
          <a:xfrm>
            <a:off x="2837241" y="4232910"/>
            <a:ext cx="2093985" cy="11758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Rectangle 45"/>
          <p:cNvSpPr/>
          <p:nvPr/>
        </p:nvSpPr>
        <p:spPr>
          <a:xfrm>
            <a:off x="5047420" y="4232910"/>
            <a:ext cx="2093985" cy="11758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Rectangle 46"/>
          <p:cNvSpPr/>
          <p:nvPr/>
        </p:nvSpPr>
        <p:spPr>
          <a:xfrm>
            <a:off x="7257599" y="4232910"/>
            <a:ext cx="2093985" cy="11758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ectangle 47"/>
          <p:cNvSpPr/>
          <p:nvPr/>
        </p:nvSpPr>
        <p:spPr>
          <a:xfrm>
            <a:off x="9467777" y="4232910"/>
            <a:ext cx="2093985" cy="11758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TextBox 50"/>
          <p:cNvSpPr txBox="1"/>
          <p:nvPr/>
        </p:nvSpPr>
        <p:spPr>
          <a:xfrm>
            <a:off x="2226399" y="5721508"/>
            <a:ext cx="109356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Beginning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66820" y="5721508"/>
            <a:ext cx="8467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45340" y="5721508"/>
            <a:ext cx="110639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Branching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821454" y="5721508"/>
            <a:ext cx="118814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Future</a:t>
            </a:r>
            <a:endParaRPr lang="en-IN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0412" y="435247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Foundations	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412" y="4721803"/>
            <a:ext cx="18288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learn the foundations of educational technology and digital literacy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77401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77401" y="4704551"/>
            <a:ext cx="18288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define pathways for demonstrating understanding 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8511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68511" y="4704551"/>
            <a:ext cx="18288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produce portions of a learning portfolio and new ways of showing knowledge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85500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Integration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85500" y="4704551"/>
            <a:ext cx="18288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Portfolios integrate different disciplines over time to showing interdisciplinary learning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02488" y="433521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Synthesis</a:t>
            </a:r>
            <a:endParaRPr lang="en-IN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602488" y="4704551"/>
            <a:ext cx="182880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create a comprehensive portfolio that covers 3 years of science content.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1274" y="51072"/>
            <a:ext cx="10922221" cy="6820491"/>
            <a:chOff x="4671635" y="5431195"/>
            <a:chExt cx="4897083" cy="3058033"/>
          </a:xfrm>
          <a:solidFill>
            <a:schemeClr val="accent1">
              <a:alpha val="10000"/>
            </a:schemeClr>
          </a:solidFill>
        </p:grpSpPr>
        <p:grpSp>
          <p:nvGrpSpPr>
            <p:cNvPr id="80" name="Group 79"/>
            <p:cNvGrpSpPr/>
            <p:nvPr/>
          </p:nvGrpSpPr>
          <p:grpSpPr>
            <a:xfrm>
              <a:off x="6647873" y="5431195"/>
              <a:ext cx="2920845" cy="3058033"/>
              <a:chOff x="5580063" y="2333625"/>
              <a:chExt cx="2906713" cy="3043238"/>
            </a:xfrm>
            <a:grpFill/>
          </p:grpSpPr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5580063" y="2333625"/>
                <a:ext cx="2906713" cy="3043238"/>
              </a:xfrm>
              <a:custGeom>
                <a:avLst/>
                <a:gdLst>
                  <a:gd name="T0" fmla="*/ 1291 w 1831"/>
                  <a:gd name="T1" fmla="*/ 59 h 1917"/>
                  <a:gd name="T2" fmla="*/ 1232 w 1831"/>
                  <a:gd name="T3" fmla="*/ 200 h 1917"/>
                  <a:gd name="T4" fmla="*/ 1116 w 1831"/>
                  <a:gd name="T5" fmla="*/ 434 h 1917"/>
                  <a:gd name="T6" fmla="*/ 1366 w 1831"/>
                  <a:gd name="T7" fmla="*/ 284 h 1917"/>
                  <a:gd name="T8" fmla="*/ 1564 w 1831"/>
                  <a:gd name="T9" fmla="*/ 359 h 1917"/>
                  <a:gd name="T10" fmla="*/ 1443 w 1831"/>
                  <a:gd name="T11" fmla="*/ 469 h 1917"/>
                  <a:gd name="T12" fmla="*/ 1218 w 1831"/>
                  <a:gd name="T13" fmla="*/ 448 h 1917"/>
                  <a:gd name="T14" fmla="*/ 1036 w 1831"/>
                  <a:gd name="T15" fmla="*/ 584 h 1917"/>
                  <a:gd name="T16" fmla="*/ 967 w 1831"/>
                  <a:gd name="T17" fmla="*/ 832 h 1917"/>
                  <a:gd name="T18" fmla="*/ 1184 w 1831"/>
                  <a:gd name="T19" fmla="*/ 778 h 1917"/>
                  <a:gd name="T20" fmla="*/ 1374 w 1831"/>
                  <a:gd name="T21" fmla="*/ 725 h 1917"/>
                  <a:gd name="T22" fmla="*/ 1616 w 1831"/>
                  <a:gd name="T23" fmla="*/ 757 h 1917"/>
                  <a:gd name="T24" fmla="*/ 1831 w 1831"/>
                  <a:gd name="T25" fmla="*/ 1105 h 1917"/>
                  <a:gd name="T26" fmla="*/ 1672 w 1831"/>
                  <a:gd name="T27" fmla="*/ 1117 h 1917"/>
                  <a:gd name="T28" fmla="*/ 1378 w 1831"/>
                  <a:gd name="T29" fmla="*/ 1048 h 1917"/>
                  <a:gd name="T30" fmla="*/ 1172 w 1831"/>
                  <a:gd name="T31" fmla="*/ 805 h 1917"/>
                  <a:gd name="T32" fmla="*/ 951 w 1831"/>
                  <a:gd name="T33" fmla="*/ 934 h 1917"/>
                  <a:gd name="T34" fmla="*/ 992 w 1831"/>
                  <a:gd name="T35" fmla="*/ 1292 h 1917"/>
                  <a:gd name="T36" fmla="*/ 1074 w 1831"/>
                  <a:gd name="T37" fmla="*/ 1188 h 1917"/>
                  <a:gd name="T38" fmla="*/ 1272 w 1831"/>
                  <a:gd name="T39" fmla="*/ 1146 h 1917"/>
                  <a:gd name="T40" fmla="*/ 1401 w 1831"/>
                  <a:gd name="T41" fmla="*/ 1263 h 1917"/>
                  <a:gd name="T42" fmla="*/ 1270 w 1831"/>
                  <a:gd name="T43" fmla="*/ 1405 h 1917"/>
                  <a:gd name="T44" fmla="*/ 1036 w 1831"/>
                  <a:gd name="T45" fmla="*/ 1309 h 1917"/>
                  <a:gd name="T46" fmla="*/ 936 w 1831"/>
                  <a:gd name="T47" fmla="*/ 1549 h 1917"/>
                  <a:gd name="T48" fmla="*/ 1036 w 1831"/>
                  <a:gd name="T49" fmla="*/ 1895 h 1917"/>
                  <a:gd name="T50" fmla="*/ 921 w 1831"/>
                  <a:gd name="T51" fmla="*/ 1838 h 1917"/>
                  <a:gd name="T52" fmla="*/ 855 w 1831"/>
                  <a:gd name="T53" fmla="*/ 1442 h 1917"/>
                  <a:gd name="T54" fmla="*/ 634 w 1831"/>
                  <a:gd name="T55" fmla="*/ 1417 h 1917"/>
                  <a:gd name="T56" fmla="*/ 433 w 1831"/>
                  <a:gd name="T57" fmla="*/ 1436 h 1917"/>
                  <a:gd name="T58" fmla="*/ 358 w 1831"/>
                  <a:gd name="T59" fmla="*/ 1342 h 1917"/>
                  <a:gd name="T60" fmla="*/ 532 w 1831"/>
                  <a:gd name="T61" fmla="*/ 1180 h 1917"/>
                  <a:gd name="T62" fmla="*/ 696 w 1831"/>
                  <a:gd name="T63" fmla="*/ 1282 h 1917"/>
                  <a:gd name="T64" fmla="*/ 863 w 1831"/>
                  <a:gd name="T65" fmla="*/ 1405 h 1917"/>
                  <a:gd name="T66" fmla="*/ 805 w 1831"/>
                  <a:gd name="T67" fmla="*/ 1038 h 1917"/>
                  <a:gd name="T68" fmla="*/ 475 w 1831"/>
                  <a:gd name="T69" fmla="*/ 901 h 1917"/>
                  <a:gd name="T70" fmla="*/ 481 w 1831"/>
                  <a:gd name="T71" fmla="*/ 963 h 1917"/>
                  <a:gd name="T72" fmla="*/ 423 w 1831"/>
                  <a:gd name="T73" fmla="*/ 1103 h 1917"/>
                  <a:gd name="T74" fmla="*/ 142 w 1831"/>
                  <a:gd name="T75" fmla="*/ 1182 h 1917"/>
                  <a:gd name="T76" fmla="*/ 16 w 1831"/>
                  <a:gd name="T77" fmla="*/ 1069 h 1917"/>
                  <a:gd name="T78" fmla="*/ 164 w 1831"/>
                  <a:gd name="T79" fmla="*/ 813 h 1917"/>
                  <a:gd name="T80" fmla="*/ 323 w 1831"/>
                  <a:gd name="T81" fmla="*/ 765 h 1917"/>
                  <a:gd name="T82" fmla="*/ 473 w 1831"/>
                  <a:gd name="T83" fmla="*/ 875 h 1917"/>
                  <a:gd name="T84" fmla="*/ 790 w 1831"/>
                  <a:gd name="T85" fmla="*/ 975 h 1917"/>
                  <a:gd name="T86" fmla="*/ 930 w 1831"/>
                  <a:gd name="T87" fmla="*/ 767 h 1917"/>
                  <a:gd name="T88" fmla="*/ 803 w 1831"/>
                  <a:gd name="T89" fmla="*/ 630 h 1917"/>
                  <a:gd name="T90" fmla="*/ 632 w 1831"/>
                  <a:gd name="T91" fmla="*/ 690 h 1917"/>
                  <a:gd name="T92" fmla="*/ 404 w 1831"/>
                  <a:gd name="T93" fmla="*/ 548 h 1917"/>
                  <a:gd name="T94" fmla="*/ 363 w 1831"/>
                  <a:gd name="T95" fmla="*/ 340 h 1917"/>
                  <a:gd name="T96" fmla="*/ 586 w 1831"/>
                  <a:gd name="T97" fmla="*/ 330 h 1917"/>
                  <a:gd name="T98" fmla="*/ 803 w 1831"/>
                  <a:gd name="T99" fmla="*/ 536 h 1917"/>
                  <a:gd name="T100" fmla="*/ 946 w 1831"/>
                  <a:gd name="T101" fmla="*/ 694 h 1917"/>
                  <a:gd name="T102" fmla="*/ 1042 w 1831"/>
                  <a:gd name="T103" fmla="*/ 467 h 1917"/>
                  <a:gd name="T104" fmla="*/ 1072 w 1831"/>
                  <a:gd name="T105" fmla="*/ 350 h 1917"/>
                  <a:gd name="T106" fmla="*/ 888 w 1831"/>
                  <a:gd name="T107" fmla="*/ 213 h 1917"/>
                  <a:gd name="T108" fmla="*/ 823 w 1831"/>
                  <a:gd name="T109" fmla="*/ 73 h 1917"/>
                  <a:gd name="T110" fmla="*/ 965 w 1831"/>
                  <a:gd name="T111" fmla="*/ 59 h 1917"/>
                  <a:gd name="T112" fmla="*/ 1061 w 1831"/>
                  <a:gd name="T113" fmla="*/ 190 h 1917"/>
                  <a:gd name="T114" fmla="*/ 1099 w 1831"/>
                  <a:gd name="T115" fmla="*/ 352 h 1917"/>
                  <a:gd name="T116" fmla="*/ 1170 w 1831"/>
                  <a:gd name="T117" fmla="*/ 236 h 1917"/>
                  <a:gd name="T118" fmla="*/ 1182 w 1831"/>
                  <a:gd name="T119" fmla="*/ 13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1" h="1917">
                    <a:moveTo>
                      <a:pt x="1191" y="0"/>
                    </a:moveTo>
                    <a:lnTo>
                      <a:pt x="1218" y="34"/>
                    </a:lnTo>
                    <a:lnTo>
                      <a:pt x="1236" y="67"/>
                    </a:lnTo>
                    <a:lnTo>
                      <a:pt x="1249" y="96"/>
                    </a:lnTo>
                    <a:lnTo>
                      <a:pt x="1255" y="121"/>
                    </a:lnTo>
                    <a:lnTo>
                      <a:pt x="1293" y="56"/>
                    </a:lnTo>
                    <a:lnTo>
                      <a:pt x="1291" y="59"/>
                    </a:lnTo>
                    <a:lnTo>
                      <a:pt x="1287" y="69"/>
                    </a:lnTo>
                    <a:lnTo>
                      <a:pt x="1280" y="88"/>
                    </a:lnTo>
                    <a:lnTo>
                      <a:pt x="1270" y="109"/>
                    </a:lnTo>
                    <a:lnTo>
                      <a:pt x="1257" y="138"/>
                    </a:lnTo>
                    <a:lnTo>
                      <a:pt x="1253" y="163"/>
                    </a:lnTo>
                    <a:lnTo>
                      <a:pt x="1245" y="184"/>
                    </a:lnTo>
                    <a:lnTo>
                      <a:pt x="1232" y="200"/>
                    </a:lnTo>
                    <a:lnTo>
                      <a:pt x="1216" y="213"/>
                    </a:lnTo>
                    <a:lnTo>
                      <a:pt x="1189" y="261"/>
                    </a:lnTo>
                    <a:lnTo>
                      <a:pt x="1157" y="311"/>
                    </a:lnTo>
                    <a:lnTo>
                      <a:pt x="1132" y="352"/>
                    </a:lnTo>
                    <a:lnTo>
                      <a:pt x="1109" y="396"/>
                    </a:lnTo>
                    <a:lnTo>
                      <a:pt x="1088" y="446"/>
                    </a:lnTo>
                    <a:lnTo>
                      <a:pt x="1116" y="434"/>
                    </a:lnTo>
                    <a:lnTo>
                      <a:pt x="1153" y="423"/>
                    </a:lnTo>
                    <a:lnTo>
                      <a:pt x="1199" y="413"/>
                    </a:lnTo>
                    <a:lnTo>
                      <a:pt x="1232" y="367"/>
                    </a:lnTo>
                    <a:lnTo>
                      <a:pt x="1264" y="332"/>
                    </a:lnTo>
                    <a:lnTo>
                      <a:pt x="1299" y="307"/>
                    </a:lnTo>
                    <a:lnTo>
                      <a:pt x="1332" y="292"/>
                    </a:lnTo>
                    <a:lnTo>
                      <a:pt x="1366" y="284"/>
                    </a:lnTo>
                    <a:lnTo>
                      <a:pt x="1401" y="284"/>
                    </a:lnTo>
                    <a:lnTo>
                      <a:pt x="1433" y="290"/>
                    </a:lnTo>
                    <a:lnTo>
                      <a:pt x="1464" y="300"/>
                    </a:lnTo>
                    <a:lnTo>
                      <a:pt x="1493" y="311"/>
                    </a:lnTo>
                    <a:lnTo>
                      <a:pt x="1520" y="327"/>
                    </a:lnTo>
                    <a:lnTo>
                      <a:pt x="1543" y="342"/>
                    </a:lnTo>
                    <a:lnTo>
                      <a:pt x="1564" y="359"/>
                    </a:lnTo>
                    <a:lnTo>
                      <a:pt x="1581" y="373"/>
                    </a:lnTo>
                    <a:lnTo>
                      <a:pt x="1595" y="384"/>
                    </a:lnTo>
                    <a:lnTo>
                      <a:pt x="1603" y="392"/>
                    </a:lnTo>
                    <a:lnTo>
                      <a:pt x="1604" y="396"/>
                    </a:lnTo>
                    <a:lnTo>
                      <a:pt x="1547" y="429"/>
                    </a:lnTo>
                    <a:lnTo>
                      <a:pt x="1491" y="454"/>
                    </a:lnTo>
                    <a:lnTo>
                      <a:pt x="1443" y="469"/>
                    </a:lnTo>
                    <a:lnTo>
                      <a:pt x="1397" y="479"/>
                    </a:lnTo>
                    <a:lnTo>
                      <a:pt x="1357" y="482"/>
                    </a:lnTo>
                    <a:lnTo>
                      <a:pt x="1320" y="480"/>
                    </a:lnTo>
                    <a:lnTo>
                      <a:pt x="1287" y="475"/>
                    </a:lnTo>
                    <a:lnTo>
                      <a:pt x="1261" y="467"/>
                    </a:lnTo>
                    <a:lnTo>
                      <a:pt x="1238" y="457"/>
                    </a:lnTo>
                    <a:lnTo>
                      <a:pt x="1218" y="448"/>
                    </a:lnTo>
                    <a:lnTo>
                      <a:pt x="1205" y="438"/>
                    </a:lnTo>
                    <a:lnTo>
                      <a:pt x="1157" y="450"/>
                    </a:lnTo>
                    <a:lnTo>
                      <a:pt x="1118" y="461"/>
                    </a:lnTo>
                    <a:lnTo>
                      <a:pt x="1090" y="473"/>
                    </a:lnTo>
                    <a:lnTo>
                      <a:pt x="1072" y="480"/>
                    </a:lnTo>
                    <a:lnTo>
                      <a:pt x="1053" y="532"/>
                    </a:lnTo>
                    <a:lnTo>
                      <a:pt x="1036" y="584"/>
                    </a:lnTo>
                    <a:lnTo>
                      <a:pt x="1019" y="634"/>
                    </a:lnTo>
                    <a:lnTo>
                      <a:pt x="1005" y="682"/>
                    </a:lnTo>
                    <a:lnTo>
                      <a:pt x="994" y="725"/>
                    </a:lnTo>
                    <a:lnTo>
                      <a:pt x="984" y="763"/>
                    </a:lnTo>
                    <a:lnTo>
                      <a:pt x="976" y="796"/>
                    </a:lnTo>
                    <a:lnTo>
                      <a:pt x="970" y="819"/>
                    </a:lnTo>
                    <a:lnTo>
                      <a:pt x="967" y="832"/>
                    </a:lnTo>
                    <a:lnTo>
                      <a:pt x="957" y="886"/>
                    </a:lnTo>
                    <a:lnTo>
                      <a:pt x="984" y="863"/>
                    </a:lnTo>
                    <a:lnTo>
                      <a:pt x="1013" y="838"/>
                    </a:lnTo>
                    <a:lnTo>
                      <a:pt x="1049" y="817"/>
                    </a:lnTo>
                    <a:lnTo>
                      <a:pt x="1088" y="798"/>
                    </a:lnTo>
                    <a:lnTo>
                      <a:pt x="1134" y="786"/>
                    </a:lnTo>
                    <a:lnTo>
                      <a:pt x="1184" y="778"/>
                    </a:lnTo>
                    <a:lnTo>
                      <a:pt x="1239" y="780"/>
                    </a:lnTo>
                    <a:lnTo>
                      <a:pt x="1253" y="773"/>
                    </a:lnTo>
                    <a:lnTo>
                      <a:pt x="1272" y="763"/>
                    </a:lnTo>
                    <a:lnTo>
                      <a:pt x="1293" y="753"/>
                    </a:lnTo>
                    <a:lnTo>
                      <a:pt x="1316" y="742"/>
                    </a:lnTo>
                    <a:lnTo>
                      <a:pt x="1345" y="732"/>
                    </a:lnTo>
                    <a:lnTo>
                      <a:pt x="1374" y="725"/>
                    </a:lnTo>
                    <a:lnTo>
                      <a:pt x="1405" y="719"/>
                    </a:lnTo>
                    <a:lnTo>
                      <a:pt x="1439" y="715"/>
                    </a:lnTo>
                    <a:lnTo>
                      <a:pt x="1472" y="715"/>
                    </a:lnTo>
                    <a:lnTo>
                      <a:pt x="1508" y="717"/>
                    </a:lnTo>
                    <a:lnTo>
                      <a:pt x="1543" y="725"/>
                    </a:lnTo>
                    <a:lnTo>
                      <a:pt x="1579" y="738"/>
                    </a:lnTo>
                    <a:lnTo>
                      <a:pt x="1616" y="757"/>
                    </a:lnTo>
                    <a:lnTo>
                      <a:pt x="1651" y="782"/>
                    </a:lnTo>
                    <a:lnTo>
                      <a:pt x="1685" y="815"/>
                    </a:lnTo>
                    <a:lnTo>
                      <a:pt x="1718" y="855"/>
                    </a:lnTo>
                    <a:lnTo>
                      <a:pt x="1750" y="903"/>
                    </a:lnTo>
                    <a:lnTo>
                      <a:pt x="1779" y="961"/>
                    </a:lnTo>
                    <a:lnTo>
                      <a:pt x="1806" y="1028"/>
                    </a:lnTo>
                    <a:lnTo>
                      <a:pt x="1831" y="1105"/>
                    </a:lnTo>
                    <a:lnTo>
                      <a:pt x="1827" y="1107"/>
                    </a:lnTo>
                    <a:lnTo>
                      <a:pt x="1816" y="1109"/>
                    </a:lnTo>
                    <a:lnTo>
                      <a:pt x="1797" y="1111"/>
                    </a:lnTo>
                    <a:lnTo>
                      <a:pt x="1774" y="1113"/>
                    </a:lnTo>
                    <a:lnTo>
                      <a:pt x="1743" y="1115"/>
                    </a:lnTo>
                    <a:lnTo>
                      <a:pt x="1710" y="1117"/>
                    </a:lnTo>
                    <a:lnTo>
                      <a:pt x="1672" y="1117"/>
                    </a:lnTo>
                    <a:lnTo>
                      <a:pt x="1633" y="1117"/>
                    </a:lnTo>
                    <a:lnTo>
                      <a:pt x="1591" y="1113"/>
                    </a:lnTo>
                    <a:lnTo>
                      <a:pt x="1547" y="1107"/>
                    </a:lnTo>
                    <a:lnTo>
                      <a:pt x="1505" y="1098"/>
                    </a:lnTo>
                    <a:lnTo>
                      <a:pt x="1460" y="1086"/>
                    </a:lnTo>
                    <a:lnTo>
                      <a:pt x="1418" y="1069"/>
                    </a:lnTo>
                    <a:lnTo>
                      <a:pt x="1378" y="1048"/>
                    </a:lnTo>
                    <a:lnTo>
                      <a:pt x="1341" y="1023"/>
                    </a:lnTo>
                    <a:lnTo>
                      <a:pt x="1307" y="992"/>
                    </a:lnTo>
                    <a:lnTo>
                      <a:pt x="1278" y="955"/>
                    </a:lnTo>
                    <a:lnTo>
                      <a:pt x="1255" y="913"/>
                    </a:lnTo>
                    <a:lnTo>
                      <a:pt x="1236" y="863"/>
                    </a:lnTo>
                    <a:lnTo>
                      <a:pt x="1224" y="805"/>
                    </a:lnTo>
                    <a:lnTo>
                      <a:pt x="1172" y="805"/>
                    </a:lnTo>
                    <a:lnTo>
                      <a:pt x="1126" y="813"/>
                    </a:lnTo>
                    <a:lnTo>
                      <a:pt x="1084" y="828"/>
                    </a:lnTo>
                    <a:lnTo>
                      <a:pt x="1047" y="846"/>
                    </a:lnTo>
                    <a:lnTo>
                      <a:pt x="1017" y="867"/>
                    </a:lnTo>
                    <a:lnTo>
                      <a:pt x="990" y="890"/>
                    </a:lnTo>
                    <a:lnTo>
                      <a:pt x="969" y="913"/>
                    </a:lnTo>
                    <a:lnTo>
                      <a:pt x="951" y="934"/>
                    </a:lnTo>
                    <a:lnTo>
                      <a:pt x="938" y="1044"/>
                    </a:lnTo>
                    <a:lnTo>
                      <a:pt x="928" y="1148"/>
                    </a:lnTo>
                    <a:lnTo>
                      <a:pt x="924" y="1246"/>
                    </a:lnTo>
                    <a:lnTo>
                      <a:pt x="922" y="1336"/>
                    </a:lnTo>
                    <a:lnTo>
                      <a:pt x="942" y="1321"/>
                    </a:lnTo>
                    <a:lnTo>
                      <a:pt x="965" y="1305"/>
                    </a:lnTo>
                    <a:lnTo>
                      <a:pt x="992" y="1292"/>
                    </a:lnTo>
                    <a:lnTo>
                      <a:pt x="1024" y="1284"/>
                    </a:lnTo>
                    <a:lnTo>
                      <a:pt x="1028" y="1273"/>
                    </a:lnTo>
                    <a:lnTo>
                      <a:pt x="1034" y="1259"/>
                    </a:lnTo>
                    <a:lnTo>
                      <a:pt x="1040" y="1242"/>
                    </a:lnTo>
                    <a:lnTo>
                      <a:pt x="1049" y="1224"/>
                    </a:lnTo>
                    <a:lnTo>
                      <a:pt x="1061" y="1205"/>
                    </a:lnTo>
                    <a:lnTo>
                      <a:pt x="1074" y="1188"/>
                    </a:lnTo>
                    <a:lnTo>
                      <a:pt x="1092" y="1173"/>
                    </a:lnTo>
                    <a:lnTo>
                      <a:pt x="1113" y="1157"/>
                    </a:lnTo>
                    <a:lnTo>
                      <a:pt x="1136" y="1146"/>
                    </a:lnTo>
                    <a:lnTo>
                      <a:pt x="1165" y="1138"/>
                    </a:lnTo>
                    <a:lnTo>
                      <a:pt x="1195" y="1136"/>
                    </a:lnTo>
                    <a:lnTo>
                      <a:pt x="1232" y="1138"/>
                    </a:lnTo>
                    <a:lnTo>
                      <a:pt x="1272" y="1146"/>
                    </a:lnTo>
                    <a:lnTo>
                      <a:pt x="1316" y="1161"/>
                    </a:lnTo>
                    <a:lnTo>
                      <a:pt x="1366" y="1186"/>
                    </a:lnTo>
                    <a:lnTo>
                      <a:pt x="1422" y="1217"/>
                    </a:lnTo>
                    <a:lnTo>
                      <a:pt x="1422" y="1221"/>
                    </a:lnTo>
                    <a:lnTo>
                      <a:pt x="1418" y="1230"/>
                    </a:lnTo>
                    <a:lnTo>
                      <a:pt x="1410" y="1244"/>
                    </a:lnTo>
                    <a:lnTo>
                      <a:pt x="1401" y="1263"/>
                    </a:lnTo>
                    <a:lnTo>
                      <a:pt x="1389" y="1284"/>
                    </a:lnTo>
                    <a:lnTo>
                      <a:pt x="1376" y="1305"/>
                    </a:lnTo>
                    <a:lnTo>
                      <a:pt x="1360" y="1330"/>
                    </a:lnTo>
                    <a:lnTo>
                      <a:pt x="1341" y="1351"/>
                    </a:lnTo>
                    <a:lnTo>
                      <a:pt x="1320" y="1373"/>
                    </a:lnTo>
                    <a:lnTo>
                      <a:pt x="1297" y="1392"/>
                    </a:lnTo>
                    <a:lnTo>
                      <a:pt x="1270" y="1405"/>
                    </a:lnTo>
                    <a:lnTo>
                      <a:pt x="1243" y="1415"/>
                    </a:lnTo>
                    <a:lnTo>
                      <a:pt x="1214" y="1419"/>
                    </a:lnTo>
                    <a:lnTo>
                      <a:pt x="1182" y="1417"/>
                    </a:lnTo>
                    <a:lnTo>
                      <a:pt x="1147" y="1405"/>
                    </a:lnTo>
                    <a:lnTo>
                      <a:pt x="1113" y="1384"/>
                    </a:lnTo>
                    <a:lnTo>
                      <a:pt x="1074" y="1353"/>
                    </a:lnTo>
                    <a:lnTo>
                      <a:pt x="1036" y="1309"/>
                    </a:lnTo>
                    <a:lnTo>
                      <a:pt x="1001" y="1317"/>
                    </a:lnTo>
                    <a:lnTo>
                      <a:pt x="972" y="1330"/>
                    </a:lnTo>
                    <a:lnTo>
                      <a:pt x="951" y="1346"/>
                    </a:lnTo>
                    <a:lnTo>
                      <a:pt x="934" y="1363"/>
                    </a:lnTo>
                    <a:lnTo>
                      <a:pt x="922" y="1378"/>
                    </a:lnTo>
                    <a:lnTo>
                      <a:pt x="928" y="1469"/>
                    </a:lnTo>
                    <a:lnTo>
                      <a:pt x="936" y="1549"/>
                    </a:lnTo>
                    <a:lnTo>
                      <a:pt x="947" y="1622"/>
                    </a:lnTo>
                    <a:lnTo>
                      <a:pt x="963" y="1690"/>
                    </a:lnTo>
                    <a:lnTo>
                      <a:pt x="978" y="1747"/>
                    </a:lnTo>
                    <a:lnTo>
                      <a:pt x="994" y="1797"/>
                    </a:lnTo>
                    <a:lnTo>
                      <a:pt x="1009" y="1840"/>
                    </a:lnTo>
                    <a:lnTo>
                      <a:pt x="1024" y="1872"/>
                    </a:lnTo>
                    <a:lnTo>
                      <a:pt x="1036" y="1895"/>
                    </a:lnTo>
                    <a:lnTo>
                      <a:pt x="1042" y="1911"/>
                    </a:lnTo>
                    <a:lnTo>
                      <a:pt x="1045" y="1917"/>
                    </a:lnTo>
                    <a:lnTo>
                      <a:pt x="949" y="1917"/>
                    </a:lnTo>
                    <a:lnTo>
                      <a:pt x="946" y="1911"/>
                    </a:lnTo>
                    <a:lnTo>
                      <a:pt x="940" y="1894"/>
                    </a:lnTo>
                    <a:lnTo>
                      <a:pt x="930" y="1870"/>
                    </a:lnTo>
                    <a:lnTo>
                      <a:pt x="921" y="1838"/>
                    </a:lnTo>
                    <a:lnTo>
                      <a:pt x="911" y="1797"/>
                    </a:lnTo>
                    <a:lnTo>
                      <a:pt x="899" y="1747"/>
                    </a:lnTo>
                    <a:lnTo>
                      <a:pt x="888" y="1690"/>
                    </a:lnTo>
                    <a:lnTo>
                      <a:pt x="878" y="1622"/>
                    </a:lnTo>
                    <a:lnTo>
                      <a:pt x="871" y="1546"/>
                    </a:lnTo>
                    <a:lnTo>
                      <a:pt x="865" y="1459"/>
                    </a:lnTo>
                    <a:lnTo>
                      <a:pt x="855" y="1442"/>
                    </a:lnTo>
                    <a:lnTo>
                      <a:pt x="842" y="1421"/>
                    </a:lnTo>
                    <a:lnTo>
                      <a:pt x="823" y="1398"/>
                    </a:lnTo>
                    <a:lnTo>
                      <a:pt x="796" y="1376"/>
                    </a:lnTo>
                    <a:lnTo>
                      <a:pt x="761" y="1357"/>
                    </a:lnTo>
                    <a:lnTo>
                      <a:pt x="717" y="1340"/>
                    </a:lnTo>
                    <a:lnTo>
                      <a:pt x="675" y="1384"/>
                    </a:lnTo>
                    <a:lnTo>
                      <a:pt x="634" y="1417"/>
                    </a:lnTo>
                    <a:lnTo>
                      <a:pt x="598" y="1440"/>
                    </a:lnTo>
                    <a:lnTo>
                      <a:pt x="563" y="1453"/>
                    </a:lnTo>
                    <a:lnTo>
                      <a:pt x="532" y="1461"/>
                    </a:lnTo>
                    <a:lnTo>
                      <a:pt x="504" y="1461"/>
                    </a:lnTo>
                    <a:lnTo>
                      <a:pt x="477" y="1457"/>
                    </a:lnTo>
                    <a:lnTo>
                      <a:pt x="454" y="1448"/>
                    </a:lnTo>
                    <a:lnTo>
                      <a:pt x="433" y="1436"/>
                    </a:lnTo>
                    <a:lnTo>
                      <a:pt x="415" y="1423"/>
                    </a:lnTo>
                    <a:lnTo>
                      <a:pt x="400" y="1405"/>
                    </a:lnTo>
                    <a:lnTo>
                      <a:pt x="386" y="1390"/>
                    </a:lnTo>
                    <a:lnTo>
                      <a:pt x="375" y="1374"/>
                    </a:lnTo>
                    <a:lnTo>
                      <a:pt x="367" y="1361"/>
                    </a:lnTo>
                    <a:lnTo>
                      <a:pt x="361" y="1349"/>
                    </a:lnTo>
                    <a:lnTo>
                      <a:pt x="358" y="1342"/>
                    </a:lnTo>
                    <a:lnTo>
                      <a:pt x="358" y="1340"/>
                    </a:lnTo>
                    <a:lnTo>
                      <a:pt x="385" y="1284"/>
                    </a:lnTo>
                    <a:lnTo>
                      <a:pt x="415" y="1242"/>
                    </a:lnTo>
                    <a:lnTo>
                      <a:pt x="444" y="1213"/>
                    </a:lnTo>
                    <a:lnTo>
                      <a:pt x="475" y="1192"/>
                    </a:lnTo>
                    <a:lnTo>
                      <a:pt x="504" y="1182"/>
                    </a:lnTo>
                    <a:lnTo>
                      <a:pt x="532" y="1180"/>
                    </a:lnTo>
                    <a:lnTo>
                      <a:pt x="561" y="1184"/>
                    </a:lnTo>
                    <a:lnTo>
                      <a:pt x="588" y="1194"/>
                    </a:lnTo>
                    <a:lnTo>
                      <a:pt x="615" y="1207"/>
                    </a:lnTo>
                    <a:lnTo>
                      <a:pt x="638" y="1224"/>
                    </a:lnTo>
                    <a:lnTo>
                      <a:pt x="659" y="1244"/>
                    </a:lnTo>
                    <a:lnTo>
                      <a:pt x="678" y="1263"/>
                    </a:lnTo>
                    <a:lnTo>
                      <a:pt x="696" y="1282"/>
                    </a:lnTo>
                    <a:lnTo>
                      <a:pt x="709" y="1299"/>
                    </a:lnTo>
                    <a:lnTo>
                      <a:pt x="721" y="1313"/>
                    </a:lnTo>
                    <a:lnTo>
                      <a:pt x="761" y="1328"/>
                    </a:lnTo>
                    <a:lnTo>
                      <a:pt x="796" y="1346"/>
                    </a:lnTo>
                    <a:lnTo>
                      <a:pt x="823" y="1365"/>
                    </a:lnTo>
                    <a:lnTo>
                      <a:pt x="846" y="1384"/>
                    </a:lnTo>
                    <a:lnTo>
                      <a:pt x="863" y="1405"/>
                    </a:lnTo>
                    <a:lnTo>
                      <a:pt x="863" y="1336"/>
                    </a:lnTo>
                    <a:lnTo>
                      <a:pt x="865" y="1263"/>
                    </a:lnTo>
                    <a:lnTo>
                      <a:pt x="871" y="1184"/>
                    </a:lnTo>
                    <a:lnTo>
                      <a:pt x="859" y="1151"/>
                    </a:lnTo>
                    <a:lnTo>
                      <a:pt x="846" y="1115"/>
                    </a:lnTo>
                    <a:lnTo>
                      <a:pt x="828" y="1076"/>
                    </a:lnTo>
                    <a:lnTo>
                      <a:pt x="805" y="1038"/>
                    </a:lnTo>
                    <a:lnTo>
                      <a:pt x="778" y="1001"/>
                    </a:lnTo>
                    <a:lnTo>
                      <a:pt x="746" y="969"/>
                    </a:lnTo>
                    <a:lnTo>
                      <a:pt x="705" y="940"/>
                    </a:lnTo>
                    <a:lnTo>
                      <a:pt x="655" y="915"/>
                    </a:lnTo>
                    <a:lnTo>
                      <a:pt x="600" y="901"/>
                    </a:lnTo>
                    <a:lnTo>
                      <a:pt x="540" y="896"/>
                    </a:lnTo>
                    <a:lnTo>
                      <a:pt x="475" y="901"/>
                    </a:lnTo>
                    <a:lnTo>
                      <a:pt x="477" y="907"/>
                    </a:lnTo>
                    <a:lnTo>
                      <a:pt x="477" y="915"/>
                    </a:lnTo>
                    <a:lnTo>
                      <a:pt x="477" y="917"/>
                    </a:lnTo>
                    <a:lnTo>
                      <a:pt x="479" y="925"/>
                    </a:lnTo>
                    <a:lnTo>
                      <a:pt x="479" y="934"/>
                    </a:lnTo>
                    <a:lnTo>
                      <a:pt x="481" y="946"/>
                    </a:lnTo>
                    <a:lnTo>
                      <a:pt x="481" y="963"/>
                    </a:lnTo>
                    <a:lnTo>
                      <a:pt x="481" y="980"/>
                    </a:lnTo>
                    <a:lnTo>
                      <a:pt x="477" y="1000"/>
                    </a:lnTo>
                    <a:lnTo>
                      <a:pt x="473" y="1021"/>
                    </a:lnTo>
                    <a:lnTo>
                      <a:pt x="465" y="1042"/>
                    </a:lnTo>
                    <a:lnTo>
                      <a:pt x="454" y="1063"/>
                    </a:lnTo>
                    <a:lnTo>
                      <a:pt x="440" y="1084"/>
                    </a:lnTo>
                    <a:lnTo>
                      <a:pt x="423" y="1103"/>
                    </a:lnTo>
                    <a:lnTo>
                      <a:pt x="400" y="1123"/>
                    </a:lnTo>
                    <a:lnTo>
                      <a:pt x="371" y="1140"/>
                    </a:lnTo>
                    <a:lnTo>
                      <a:pt x="338" y="1155"/>
                    </a:lnTo>
                    <a:lnTo>
                      <a:pt x="300" y="1167"/>
                    </a:lnTo>
                    <a:lnTo>
                      <a:pt x="254" y="1176"/>
                    </a:lnTo>
                    <a:lnTo>
                      <a:pt x="202" y="1180"/>
                    </a:lnTo>
                    <a:lnTo>
                      <a:pt x="142" y="1182"/>
                    </a:lnTo>
                    <a:lnTo>
                      <a:pt x="75" y="1178"/>
                    </a:lnTo>
                    <a:lnTo>
                      <a:pt x="0" y="1169"/>
                    </a:lnTo>
                    <a:lnTo>
                      <a:pt x="0" y="1165"/>
                    </a:lnTo>
                    <a:lnTo>
                      <a:pt x="2" y="1150"/>
                    </a:lnTo>
                    <a:lnTo>
                      <a:pt x="4" y="1128"/>
                    </a:lnTo>
                    <a:lnTo>
                      <a:pt x="10" y="1101"/>
                    </a:lnTo>
                    <a:lnTo>
                      <a:pt x="16" y="1069"/>
                    </a:lnTo>
                    <a:lnTo>
                      <a:pt x="25" y="1032"/>
                    </a:lnTo>
                    <a:lnTo>
                      <a:pt x="39" y="994"/>
                    </a:lnTo>
                    <a:lnTo>
                      <a:pt x="54" y="955"/>
                    </a:lnTo>
                    <a:lnTo>
                      <a:pt x="75" y="915"/>
                    </a:lnTo>
                    <a:lnTo>
                      <a:pt x="100" y="878"/>
                    </a:lnTo>
                    <a:lnTo>
                      <a:pt x="129" y="842"/>
                    </a:lnTo>
                    <a:lnTo>
                      <a:pt x="164" y="813"/>
                    </a:lnTo>
                    <a:lnTo>
                      <a:pt x="204" y="788"/>
                    </a:lnTo>
                    <a:lnTo>
                      <a:pt x="250" y="769"/>
                    </a:lnTo>
                    <a:lnTo>
                      <a:pt x="254" y="769"/>
                    </a:lnTo>
                    <a:lnTo>
                      <a:pt x="263" y="767"/>
                    </a:lnTo>
                    <a:lnTo>
                      <a:pt x="281" y="765"/>
                    </a:lnTo>
                    <a:lnTo>
                      <a:pt x="300" y="765"/>
                    </a:lnTo>
                    <a:lnTo>
                      <a:pt x="323" y="765"/>
                    </a:lnTo>
                    <a:lnTo>
                      <a:pt x="350" y="767"/>
                    </a:lnTo>
                    <a:lnTo>
                      <a:pt x="377" y="773"/>
                    </a:lnTo>
                    <a:lnTo>
                      <a:pt x="402" y="782"/>
                    </a:lnTo>
                    <a:lnTo>
                      <a:pt x="425" y="796"/>
                    </a:lnTo>
                    <a:lnTo>
                      <a:pt x="446" y="817"/>
                    </a:lnTo>
                    <a:lnTo>
                      <a:pt x="461" y="842"/>
                    </a:lnTo>
                    <a:lnTo>
                      <a:pt x="473" y="875"/>
                    </a:lnTo>
                    <a:lnTo>
                      <a:pt x="529" y="869"/>
                    </a:lnTo>
                    <a:lnTo>
                      <a:pt x="580" y="871"/>
                    </a:lnTo>
                    <a:lnTo>
                      <a:pt x="630" y="880"/>
                    </a:lnTo>
                    <a:lnTo>
                      <a:pt x="677" y="896"/>
                    </a:lnTo>
                    <a:lnTo>
                      <a:pt x="719" y="917"/>
                    </a:lnTo>
                    <a:lnTo>
                      <a:pt x="757" y="944"/>
                    </a:lnTo>
                    <a:lnTo>
                      <a:pt x="790" y="975"/>
                    </a:lnTo>
                    <a:lnTo>
                      <a:pt x="819" y="1009"/>
                    </a:lnTo>
                    <a:lnTo>
                      <a:pt x="842" y="1044"/>
                    </a:lnTo>
                    <a:lnTo>
                      <a:pt x="861" y="1080"/>
                    </a:lnTo>
                    <a:lnTo>
                      <a:pt x="876" y="1115"/>
                    </a:lnTo>
                    <a:lnTo>
                      <a:pt x="888" y="1005"/>
                    </a:lnTo>
                    <a:lnTo>
                      <a:pt x="905" y="890"/>
                    </a:lnTo>
                    <a:lnTo>
                      <a:pt x="930" y="767"/>
                    </a:lnTo>
                    <a:lnTo>
                      <a:pt x="924" y="748"/>
                    </a:lnTo>
                    <a:lnTo>
                      <a:pt x="915" y="725"/>
                    </a:lnTo>
                    <a:lnTo>
                      <a:pt x="901" y="700"/>
                    </a:lnTo>
                    <a:lnTo>
                      <a:pt x="880" y="673"/>
                    </a:lnTo>
                    <a:lnTo>
                      <a:pt x="851" y="646"/>
                    </a:lnTo>
                    <a:lnTo>
                      <a:pt x="815" y="623"/>
                    </a:lnTo>
                    <a:lnTo>
                      <a:pt x="803" y="630"/>
                    </a:lnTo>
                    <a:lnTo>
                      <a:pt x="786" y="640"/>
                    </a:lnTo>
                    <a:lnTo>
                      <a:pt x="767" y="652"/>
                    </a:lnTo>
                    <a:lnTo>
                      <a:pt x="746" y="663"/>
                    </a:lnTo>
                    <a:lnTo>
                      <a:pt x="721" y="673"/>
                    </a:lnTo>
                    <a:lnTo>
                      <a:pt x="694" y="682"/>
                    </a:lnTo>
                    <a:lnTo>
                      <a:pt x="665" y="688"/>
                    </a:lnTo>
                    <a:lnTo>
                      <a:pt x="632" y="690"/>
                    </a:lnTo>
                    <a:lnTo>
                      <a:pt x="602" y="688"/>
                    </a:lnTo>
                    <a:lnTo>
                      <a:pt x="569" y="684"/>
                    </a:lnTo>
                    <a:lnTo>
                      <a:pt x="534" y="671"/>
                    </a:lnTo>
                    <a:lnTo>
                      <a:pt x="502" y="653"/>
                    </a:lnTo>
                    <a:lnTo>
                      <a:pt x="467" y="627"/>
                    </a:lnTo>
                    <a:lnTo>
                      <a:pt x="434" y="592"/>
                    </a:lnTo>
                    <a:lnTo>
                      <a:pt x="404" y="548"/>
                    </a:lnTo>
                    <a:lnTo>
                      <a:pt x="373" y="496"/>
                    </a:lnTo>
                    <a:lnTo>
                      <a:pt x="344" y="430"/>
                    </a:lnTo>
                    <a:lnTo>
                      <a:pt x="317" y="355"/>
                    </a:lnTo>
                    <a:lnTo>
                      <a:pt x="319" y="354"/>
                    </a:lnTo>
                    <a:lnTo>
                      <a:pt x="329" y="350"/>
                    </a:lnTo>
                    <a:lnTo>
                      <a:pt x="344" y="346"/>
                    </a:lnTo>
                    <a:lnTo>
                      <a:pt x="363" y="340"/>
                    </a:lnTo>
                    <a:lnTo>
                      <a:pt x="388" y="334"/>
                    </a:lnTo>
                    <a:lnTo>
                      <a:pt x="415" y="329"/>
                    </a:lnTo>
                    <a:lnTo>
                      <a:pt x="446" y="325"/>
                    </a:lnTo>
                    <a:lnTo>
                      <a:pt x="479" y="321"/>
                    </a:lnTo>
                    <a:lnTo>
                      <a:pt x="515" y="321"/>
                    </a:lnTo>
                    <a:lnTo>
                      <a:pt x="550" y="325"/>
                    </a:lnTo>
                    <a:lnTo>
                      <a:pt x="586" y="330"/>
                    </a:lnTo>
                    <a:lnTo>
                      <a:pt x="623" y="342"/>
                    </a:lnTo>
                    <a:lnTo>
                      <a:pt x="659" y="357"/>
                    </a:lnTo>
                    <a:lnTo>
                      <a:pt x="694" y="379"/>
                    </a:lnTo>
                    <a:lnTo>
                      <a:pt x="725" y="407"/>
                    </a:lnTo>
                    <a:lnTo>
                      <a:pt x="755" y="442"/>
                    </a:lnTo>
                    <a:lnTo>
                      <a:pt x="782" y="484"/>
                    </a:lnTo>
                    <a:lnTo>
                      <a:pt x="803" y="536"/>
                    </a:lnTo>
                    <a:lnTo>
                      <a:pt x="823" y="596"/>
                    </a:lnTo>
                    <a:lnTo>
                      <a:pt x="859" y="619"/>
                    </a:lnTo>
                    <a:lnTo>
                      <a:pt x="888" y="642"/>
                    </a:lnTo>
                    <a:lnTo>
                      <a:pt x="911" y="667"/>
                    </a:lnTo>
                    <a:lnTo>
                      <a:pt x="928" y="692"/>
                    </a:lnTo>
                    <a:lnTo>
                      <a:pt x="940" y="715"/>
                    </a:lnTo>
                    <a:lnTo>
                      <a:pt x="946" y="694"/>
                    </a:lnTo>
                    <a:lnTo>
                      <a:pt x="947" y="688"/>
                    </a:lnTo>
                    <a:lnTo>
                      <a:pt x="953" y="673"/>
                    </a:lnTo>
                    <a:lnTo>
                      <a:pt x="963" y="648"/>
                    </a:lnTo>
                    <a:lnTo>
                      <a:pt x="976" y="613"/>
                    </a:lnTo>
                    <a:lnTo>
                      <a:pt x="994" y="571"/>
                    </a:lnTo>
                    <a:lnTo>
                      <a:pt x="1015" y="523"/>
                    </a:lnTo>
                    <a:lnTo>
                      <a:pt x="1042" y="467"/>
                    </a:lnTo>
                    <a:lnTo>
                      <a:pt x="1070" y="405"/>
                    </a:lnTo>
                    <a:lnTo>
                      <a:pt x="1070" y="405"/>
                    </a:lnTo>
                    <a:lnTo>
                      <a:pt x="1070" y="404"/>
                    </a:lnTo>
                    <a:lnTo>
                      <a:pt x="1072" y="396"/>
                    </a:lnTo>
                    <a:lnTo>
                      <a:pt x="1074" y="386"/>
                    </a:lnTo>
                    <a:lnTo>
                      <a:pt x="1074" y="369"/>
                    </a:lnTo>
                    <a:lnTo>
                      <a:pt x="1072" y="350"/>
                    </a:lnTo>
                    <a:lnTo>
                      <a:pt x="1065" y="323"/>
                    </a:lnTo>
                    <a:lnTo>
                      <a:pt x="1051" y="290"/>
                    </a:lnTo>
                    <a:lnTo>
                      <a:pt x="1032" y="252"/>
                    </a:lnTo>
                    <a:lnTo>
                      <a:pt x="986" y="250"/>
                    </a:lnTo>
                    <a:lnTo>
                      <a:pt x="946" y="242"/>
                    </a:lnTo>
                    <a:lnTo>
                      <a:pt x="913" y="229"/>
                    </a:lnTo>
                    <a:lnTo>
                      <a:pt x="888" y="213"/>
                    </a:lnTo>
                    <a:lnTo>
                      <a:pt x="867" y="196"/>
                    </a:lnTo>
                    <a:lnTo>
                      <a:pt x="851" y="175"/>
                    </a:lnTo>
                    <a:lnTo>
                      <a:pt x="840" y="154"/>
                    </a:lnTo>
                    <a:lnTo>
                      <a:pt x="830" y="132"/>
                    </a:lnTo>
                    <a:lnTo>
                      <a:pt x="826" y="111"/>
                    </a:lnTo>
                    <a:lnTo>
                      <a:pt x="823" y="90"/>
                    </a:lnTo>
                    <a:lnTo>
                      <a:pt x="823" y="73"/>
                    </a:lnTo>
                    <a:lnTo>
                      <a:pt x="823" y="57"/>
                    </a:lnTo>
                    <a:lnTo>
                      <a:pt x="824" y="46"/>
                    </a:lnTo>
                    <a:lnTo>
                      <a:pt x="826" y="38"/>
                    </a:lnTo>
                    <a:lnTo>
                      <a:pt x="826" y="34"/>
                    </a:lnTo>
                    <a:lnTo>
                      <a:pt x="880" y="38"/>
                    </a:lnTo>
                    <a:lnTo>
                      <a:pt x="926" y="48"/>
                    </a:lnTo>
                    <a:lnTo>
                      <a:pt x="965" y="59"/>
                    </a:lnTo>
                    <a:lnTo>
                      <a:pt x="995" y="73"/>
                    </a:lnTo>
                    <a:lnTo>
                      <a:pt x="1019" y="90"/>
                    </a:lnTo>
                    <a:lnTo>
                      <a:pt x="1036" y="109"/>
                    </a:lnTo>
                    <a:lnTo>
                      <a:pt x="1047" y="129"/>
                    </a:lnTo>
                    <a:lnTo>
                      <a:pt x="1055" y="150"/>
                    </a:lnTo>
                    <a:lnTo>
                      <a:pt x="1059" y="169"/>
                    </a:lnTo>
                    <a:lnTo>
                      <a:pt x="1061" y="190"/>
                    </a:lnTo>
                    <a:lnTo>
                      <a:pt x="1059" y="207"/>
                    </a:lnTo>
                    <a:lnTo>
                      <a:pt x="1057" y="223"/>
                    </a:lnTo>
                    <a:lnTo>
                      <a:pt x="1053" y="236"/>
                    </a:lnTo>
                    <a:lnTo>
                      <a:pt x="1072" y="271"/>
                    </a:lnTo>
                    <a:lnTo>
                      <a:pt x="1086" y="302"/>
                    </a:lnTo>
                    <a:lnTo>
                      <a:pt x="1095" y="329"/>
                    </a:lnTo>
                    <a:lnTo>
                      <a:pt x="1099" y="352"/>
                    </a:lnTo>
                    <a:lnTo>
                      <a:pt x="1126" y="304"/>
                    </a:lnTo>
                    <a:lnTo>
                      <a:pt x="1153" y="255"/>
                    </a:lnTo>
                    <a:lnTo>
                      <a:pt x="1155" y="254"/>
                    </a:lnTo>
                    <a:lnTo>
                      <a:pt x="1157" y="252"/>
                    </a:lnTo>
                    <a:lnTo>
                      <a:pt x="1161" y="248"/>
                    </a:lnTo>
                    <a:lnTo>
                      <a:pt x="1165" y="242"/>
                    </a:lnTo>
                    <a:lnTo>
                      <a:pt x="1170" y="236"/>
                    </a:lnTo>
                    <a:lnTo>
                      <a:pt x="1157" y="190"/>
                    </a:lnTo>
                    <a:lnTo>
                      <a:pt x="1151" y="150"/>
                    </a:lnTo>
                    <a:lnTo>
                      <a:pt x="1151" y="111"/>
                    </a:lnTo>
                    <a:lnTo>
                      <a:pt x="1157" y="79"/>
                    </a:lnTo>
                    <a:lnTo>
                      <a:pt x="1165" y="52"/>
                    </a:lnTo>
                    <a:lnTo>
                      <a:pt x="1174" y="29"/>
                    </a:lnTo>
                    <a:lnTo>
                      <a:pt x="1182" y="13"/>
                    </a:lnTo>
                    <a:lnTo>
                      <a:pt x="1188" y="4"/>
                    </a:lnTo>
                    <a:lnTo>
                      <a:pt x="1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7546975" y="3462338"/>
                <a:ext cx="939800" cy="625475"/>
              </a:xfrm>
              <a:custGeom>
                <a:avLst/>
                <a:gdLst>
                  <a:gd name="T0" fmla="*/ 225 w 592"/>
                  <a:gd name="T1" fmla="*/ 0 h 394"/>
                  <a:gd name="T2" fmla="*/ 260 w 592"/>
                  <a:gd name="T3" fmla="*/ 4 h 394"/>
                  <a:gd name="T4" fmla="*/ 296 w 592"/>
                  <a:gd name="T5" fmla="*/ 12 h 394"/>
                  <a:gd name="T6" fmla="*/ 331 w 592"/>
                  <a:gd name="T7" fmla="*/ 23 h 394"/>
                  <a:gd name="T8" fmla="*/ 367 w 592"/>
                  <a:gd name="T9" fmla="*/ 42 h 394"/>
                  <a:gd name="T10" fmla="*/ 404 w 592"/>
                  <a:gd name="T11" fmla="*/ 67 h 394"/>
                  <a:gd name="T12" fmla="*/ 438 w 592"/>
                  <a:gd name="T13" fmla="*/ 100 h 394"/>
                  <a:gd name="T14" fmla="*/ 473 w 592"/>
                  <a:gd name="T15" fmla="*/ 140 h 394"/>
                  <a:gd name="T16" fmla="*/ 506 w 592"/>
                  <a:gd name="T17" fmla="*/ 189 h 394"/>
                  <a:gd name="T18" fmla="*/ 536 w 592"/>
                  <a:gd name="T19" fmla="*/ 248 h 394"/>
                  <a:gd name="T20" fmla="*/ 565 w 592"/>
                  <a:gd name="T21" fmla="*/ 315 h 394"/>
                  <a:gd name="T22" fmla="*/ 592 w 592"/>
                  <a:gd name="T23" fmla="*/ 394 h 394"/>
                  <a:gd name="T24" fmla="*/ 588 w 592"/>
                  <a:gd name="T25" fmla="*/ 390 h 394"/>
                  <a:gd name="T26" fmla="*/ 579 w 592"/>
                  <a:gd name="T27" fmla="*/ 381 h 394"/>
                  <a:gd name="T28" fmla="*/ 563 w 592"/>
                  <a:gd name="T29" fmla="*/ 364 h 394"/>
                  <a:gd name="T30" fmla="*/ 542 w 592"/>
                  <a:gd name="T31" fmla="*/ 340 h 394"/>
                  <a:gd name="T32" fmla="*/ 515 w 592"/>
                  <a:gd name="T33" fmla="*/ 314 h 394"/>
                  <a:gd name="T34" fmla="*/ 483 w 592"/>
                  <a:gd name="T35" fmla="*/ 285 h 394"/>
                  <a:gd name="T36" fmla="*/ 446 w 592"/>
                  <a:gd name="T37" fmla="*/ 254 h 394"/>
                  <a:gd name="T38" fmla="*/ 404 w 592"/>
                  <a:gd name="T39" fmla="*/ 221 h 394"/>
                  <a:gd name="T40" fmla="*/ 356 w 592"/>
                  <a:gd name="T41" fmla="*/ 190 h 394"/>
                  <a:gd name="T42" fmla="*/ 306 w 592"/>
                  <a:gd name="T43" fmla="*/ 160 h 394"/>
                  <a:gd name="T44" fmla="*/ 252 w 592"/>
                  <a:gd name="T45" fmla="*/ 133 h 394"/>
                  <a:gd name="T46" fmla="*/ 193 w 592"/>
                  <a:gd name="T47" fmla="*/ 110 h 394"/>
                  <a:gd name="T48" fmla="*/ 131 w 592"/>
                  <a:gd name="T49" fmla="*/ 91 h 394"/>
                  <a:gd name="T50" fmla="*/ 68 w 592"/>
                  <a:gd name="T51" fmla="*/ 77 h 394"/>
                  <a:gd name="T52" fmla="*/ 0 w 592"/>
                  <a:gd name="T53" fmla="*/ 69 h 394"/>
                  <a:gd name="T54" fmla="*/ 2 w 592"/>
                  <a:gd name="T55" fmla="*/ 69 h 394"/>
                  <a:gd name="T56" fmla="*/ 10 w 592"/>
                  <a:gd name="T57" fmla="*/ 64 h 394"/>
                  <a:gd name="T58" fmla="*/ 22 w 592"/>
                  <a:gd name="T59" fmla="*/ 56 h 394"/>
                  <a:gd name="T60" fmla="*/ 37 w 592"/>
                  <a:gd name="T61" fmla="*/ 48 h 394"/>
                  <a:gd name="T62" fmla="*/ 56 w 592"/>
                  <a:gd name="T63" fmla="*/ 39 h 394"/>
                  <a:gd name="T64" fmla="*/ 77 w 592"/>
                  <a:gd name="T65" fmla="*/ 29 h 394"/>
                  <a:gd name="T66" fmla="*/ 102 w 592"/>
                  <a:gd name="T67" fmla="*/ 19 h 394"/>
                  <a:gd name="T68" fmla="*/ 131 w 592"/>
                  <a:gd name="T69" fmla="*/ 12 h 394"/>
                  <a:gd name="T70" fmla="*/ 162 w 592"/>
                  <a:gd name="T71" fmla="*/ 4 h 394"/>
                  <a:gd name="T72" fmla="*/ 193 w 592"/>
                  <a:gd name="T73" fmla="*/ 0 h 394"/>
                  <a:gd name="T74" fmla="*/ 225 w 592"/>
                  <a:gd name="T75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2" h="394">
                    <a:moveTo>
                      <a:pt x="225" y="0"/>
                    </a:moveTo>
                    <a:lnTo>
                      <a:pt x="260" y="4"/>
                    </a:lnTo>
                    <a:lnTo>
                      <a:pt x="296" y="12"/>
                    </a:lnTo>
                    <a:lnTo>
                      <a:pt x="331" y="23"/>
                    </a:lnTo>
                    <a:lnTo>
                      <a:pt x="367" y="42"/>
                    </a:lnTo>
                    <a:lnTo>
                      <a:pt x="404" y="67"/>
                    </a:lnTo>
                    <a:lnTo>
                      <a:pt x="438" y="100"/>
                    </a:lnTo>
                    <a:lnTo>
                      <a:pt x="473" y="140"/>
                    </a:lnTo>
                    <a:lnTo>
                      <a:pt x="506" y="189"/>
                    </a:lnTo>
                    <a:lnTo>
                      <a:pt x="536" y="248"/>
                    </a:lnTo>
                    <a:lnTo>
                      <a:pt x="565" y="315"/>
                    </a:lnTo>
                    <a:lnTo>
                      <a:pt x="592" y="394"/>
                    </a:lnTo>
                    <a:lnTo>
                      <a:pt x="588" y="390"/>
                    </a:lnTo>
                    <a:lnTo>
                      <a:pt x="579" y="381"/>
                    </a:lnTo>
                    <a:lnTo>
                      <a:pt x="563" y="364"/>
                    </a:lnTo>
                    <a:lnTo>
                      <a:pt x="542" y="340"/>
                    </a:lnTo>
                    <a:lnTo>
                      <a:pt x="515" y="314"/>
                    </a:lnTo>
                    <a:lnTo>
                      <a:pt x="483" y="285"/>
                    </a:lnTo>
                    <a:lnTo>
                      <a:pt x="446" y="254"/>
                    </a:lnTo>
                    <a:lnTo>
                      <a:pt x="404" y="221"/>
                    </a:lnTo>
                    <a:lnTo>
                      <a:pt x="356" y="190"/>
                    </a:lnTo>
                    <a:lnTo>
                      <a:pt x="306" y="160"/>
                    </a:lnTo>
                    <a:lnTo>
                      <a:pt x="252" y="133"/>
                    </a:lnTo>
                    <a:lnTo>
                      <a:pt x="193" y="110"/>
                    </a:lnTo>
                    <a:lnTo>
                      <a:pt x="131" y="91"/>
                    </a:lnTo>
                    <a:lnTo>
                      <a:pt x="68" y="77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10" y="64"/>
                    </a:lnTo>
                    <a:lnTo>
                      <a:pt x="22" y="56"/>
                    </a:lnTo>
                    <a:lnTo>
                      <a:pt x="37" y="48"/>
                    </a:lnTo>
                    <a:lnTo>
                      <a:pt x="56" y="39"/>
                    </a:lnTo>
                    <a:lnTo>
                      <a:pt x="77" y="29"/>
                    </a:lnTo>
                    <a:lnTo>
                      <a:pt x="102" y="19"/>
                    </a:lnTo>
                    <a:lnTo>
                      <a:pt x="131" y="12"/>
                    </a:lnTo>
                    <a:lnTo>
                      <a:pt x="162" y="4"/>
                    </a:lnTo>
                    <a:lnTo>
                      <a:pt x="193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7483475" y="2784475"/>
                <a:ext cx="642938" cy="204788"/>
              </a:xfrm>
              <a:custGeom>
                <a:avLst/>
                <a:gdLst>
                  <a:gd name="T0" fmla="*/ 208 w 405"/>
                  <a:gd name="T1" fmla="*/ 0 h 129"/>
                  <a:gd name="T2" fmla="*/ 238 w 405"/>
                  <a:gd name="T3" fmla="*/ 6 h 129"/>
                  <a:gd name="T4" fmla="*/ 269 w 405"/>
                  <a:gd name="T5" fmla="*/ 16 h 129"/>
                  <a:gd name="T6" fmla="*/ 298 w 405"/>
                  <a:gd name="T7" fmla="*/ 29 h 129"/>
                  <a:gd name="T8" fmla="*/ 325 w 405"/>
                  <a:gd name="T9" fmla="*/ 43 h 129"/>
                  <a:gd name="T10" fmla="*/ 348 w 405"/>
                  <a:gd name="T11" fmla="*/ 60 h 129"/>
                  <a:gd name="T12" fmla="*/ 367 w 405"/>
                  <a:gd name="T13" fmla="*/ 75 h 129"/>
                  <a:gd name="T14" fmla="*/ 384 w 405"/>
                  <a:gd name="T15" fmla="*/ 89 h 129"/>
                  <a:gd name="T16" fmla="*/ 396 w 405"/>
                  <a:gd name="T17" fmla="*/ 100 h 129"/>
                  <a:gd name="T18" fmla="*/ 404 w 405"/>
                  <a:gd name="T19" fmla="*/ 108 h 129"/>
                  <a:gd name="T20" fmla="*/ 405 w 405"/>
                  <a:gd name="T21" fmla="*/ 112 h 129"/>
                  <a:gd name="T22" fmla="*/ 373 w 405"/>
                  <a:gd name="T23" fmla="*/ 100 h 129"/>
                  <a:gd name="T24" fmla="*/ 332 w 405"/>
                  <a:gd name="T25" fmla="*/ 95 h 129"/>
                  <a:gd name="T26" fmla="*/ 290 w 405"/>
                  <a:gd name="T27" fmla="*/ 91 h 129"/>
                  <a:gd name="T28" fmla="*/ 246 w 405"/>
                  <a:gd name="T29" fmla="*/ 93 h 129"/>
                  <a:gd name="T30" fmla="*/ 202 w 405"/>
                  <a:gd name="T31" fmla="*/ 95 h 129"/>
                  <a:gd name="T32" fmla="*/ 158 w 405"/>
                  <a:gd name="T33" fmla="*/ 100 h 129"/>
                  <a:gd name="T34" fmla="*/ 115 w 405"/>
                  <a:gd name="T35" fmla="*/ 106 h 129"/>
                  <a:gd name="T36" fmla="*/ 79 w 405"/>
                  <a:gd name="T37" fmla="*/ 112 h 129"/>
                  <a:gd name="T38" fmla="*/ 46 w 405"/>
                  <a:gd name="T39" fmla="*/ 118 h 129"/>
                  <a:gd name="T40" fmla="*/ 23 w 405"/>
                  <a:gd name="T41" fmla="*/ 123 h 129"/>
                  <a:gd name="T42" fmla="*/ 6 w 405"/>
                  <a:gd name="T43" fmla="*/ 127 h 129"/>
                  <a:gd name="T44" fmla="*/ 0 w 405"/>
                  <a:gd name="T45" fmla="*/ 129 h 129"/>
                  <a:gd name="T46" fmla="*/ 35 w 405"/>
                  <a:gd name="T47" fmla="*/ 83 h 129"/>
                  <a:gd name="T48" fmla="*/ 69 w 405"/>
                  <a:gd name="T49" fmla="*/ 48 h 129"/>
                  <a:gd name="T50" fmla="*/ 104 w 405"/>
                  <a:gd name="T51" fmla="*/ 23 h 129"/>
                  <a:gd name="T52" fmla="*/ 138 w 405"/>
                  <a:gd name="T53" fmla="*/ 8 h 129"/>
                  <a:gd name="T54" fmla="*/ 173 w 405"/>
                  <a:gd name="T55" fmla="*/ 0 h 129"/>
                  <a:gd name="T56" fmla="*/ 208 w 405"/>
                  <a:gd name="T5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5" h="129">
                    <a:moveTo>
                      <a:pt x="208" y="0"/>
                    </a:moveTo>
                    <a:lnTo>
                      <a:pt x="238" y="6"/>
                    </a:lnTo>
                    <a:lnTo>
                      <a:pt x="269" y="16"/>
                    </a:lnTo>
                    <a:lnTo>
                      <a:pt x="298" y="29"/>
                    </a:lnTo>
                    <a:lnTo>
                      <a:pt x="325" y="43"/>
                    </a:lnTo>
                    <a:lnTo>
                      <a:pt x="348" y="60"/>
                    </a:lnTo>
                    <a:lnTo>
                      <a:pt x="367" y="75"/>
                    </a:lnTo>
                    <a:lnTo>
                      <a:pt x="384" y="89"/>
                    </a:lnTo>
                    <a:lnTo>
                      <a:pt x="396" y="100"/>
                    </a:lnTo>
                    <a:lnTo>
                      <a:pt x="404" y="108"/>
                    </a:lnTo>
                    <a:lnTo>
                      <a:pt x="405" y="112"/>
                    </a:lnTo>
                    <a:lnTo>
                      <a:pt x="373" y="100"/>
                    </a:lnTo>
                    <a:lnTo>
                      <a:pt x="332" y="95"/>
                    </a:lnTo>
                    <a:lnTo>
                      <a:pt x="290" y="91"/>
                    </a:lnTo>
                    <a:lnTo>
                      <a:pt x="246" y="93"/>
                    </a:lnTo>
                    <a:lnTo>
                      <a:pt x="202" y="95"/>
                    </a:lnTo>
                    <a:lnTo>
                      <a:pt x="158" y="100"/>
                    </a:lnTo>
                    <a:lnTo>
                      <a:pt x="115" y="106"/>
                    </a:lnTo>
                    <a:lnTo>
                      <a:pt x="79" y="112"/>
                    </a:lnTo>
                    <a:lnTo>
                      <a:pt x="46" y="118"/>
                    </a:lnTo>
                    <a:lnTo>
                      <a:pt x="23" y="123"/>
                    </a:lnTo>
                    <a:lnTo>
                      <a:pt x="6" y="127"/>
                    </a:lnTo>
                    <a:lnTo>
                      <a:pt x="0" y="129"/>
                    </a:lnTo>
                    <a:lnTo>
                      <a:pt x="35" y="83"/>
                    </a:lnTo>
                    <a:lnTo>
                      <a:pt x="69" y="48"/>
                    </a:lnTo>
                    <a:lnTo>
                      <a:pt x="104" y="23"/>
                    </a:lnTo>
                    <a:lnTo>
                      <a:pt x="138" y="8"/>
                    </a:lnTo>
                    <a:lnTo>
                      <a:pt x="173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7224713" y="4265613"/>
                <a:ext cx="612775" cy="334963"/>
              </a:xfrm>
              <a:custGeom>
                <a:avLst/>
                <a:gdLst>
                  <a:gd name="T0" fmla="*/ 386 w 386"/>
                  <a:gd name="T1" fmla="*/ 0 h 211"/>
                  <a:gd name="T2" fmla="*/ 351 w 386"/>
                  <a:gd name="T3" fmla="*/ 61 h 211"/>
                  <a:gd name="T4" fmla="*/ 319 w 386"/>
                  <a:gd name="T5" fmla="*/ 111 h 211"/>
                  <a:gd name="T6" fmla="*/ 286 w 386"/>
                  <a:gd name="T7" fmla="*/ 150 h 211"/>
                  <a:gd name="T8" fmla="*/ 253 w 386"/>
                  <a:gd name="T9" fmla="*/ 179 h 211"/>
                  <a:gd name="T10" fmla="*/ 223 w 386"/>
                  <a:gd name="T11" fmla="*/ 196 h 211"/>
                  <a:gd name="T12" fmla="*/ 194 w 386"/>
                  <a:gd name="T13" fmla="*/ 207 h 211"/>
                  <a:gd name="T14" fmla="*/ 165 w 386"/>
                  <a:gd name="T15" fmla="*/ 211 h 211"/>
                  <a:gd name="T16" fmla="*/ 138 w 386"/>
                  <a:gd name="T17" fmla="*/ 207 h 211"/>
                  <a:gd name="T18" fmla="*/ 115 w 386"/>
                  <a:gd name="T19" fmla="*/ 202 h 211"/>
                  <a:gd name="T20" fmla="*/ 92 w 386"/>
                  <a:gd name="T21" fmla="*/ 190 h 211"/>
                  <a:gd name="T22" fmla="*/ 71 w 386"/>
                  <a:gd name="T23" fmla="*/ 175 h 211"/>
                  <a:gd name="T24" fmla="*/ 54 w 386"/>
                  <a:gd name="T25" fmla="*/ 159 h 211"/>
                  <a:gd name="T26" fmla="*/ 36 w 386"/>
                  <a:gd name="T27" fmla="*/ 144 h 211"/>
                  <a:gd name="T28" fmla="*/ 23 w 386"/>
                  <a:gd name="T29" fmla="*/ 129 h 211"/>
                  <a:gd name="T30" fmla="*/ 13 w 386"/>
                  <a:gd name="T31" fmla="*/ 115 h 211"/>
                  <a:gd name="T32" fmla="*/ 6 w 386"/>
                  <a:gd name="T33" fmla="*/ 104 h 211"/>
                  <a:gd name="T34" fmla="*/ 0 w 386"/>
                  <a:gd name="T35" fmla="*/ 96 h 211"/>
                  <a:gd name="T36" fmla="*/ 0 w 386"/>
                  <a:gd name="T37" fmla="*/ 92 h 211"/>
                  <a:gd name="T38" fmla="*/ 40 w 386"/>
                  <a:gd name="T39" fmla="*/ 100 h 211"/>
                  <a:gd name="T40" fmla="*/ 82 w 386"/>
                  <a:gd name="T41" fmla="*/ 102 h 211"/>
                  <a:gd name="T42" fmla="*/ 127 w 386"/>
                  <a:gd name="T43" fmla="*/ 98 h 211"/>
                  <a:gd name="T44" fmla="*/ 171 w 386"/>
                  <a:gd name="T45" fmla="*/ 88 h 211"/>
                  <a:gd name="T46" fmla="*/ 213 w 386"/>
                  <a:gd name="T47" fmla="*/ 77 h 211"/>
                  <a:gd name="T48" fmla="*/ 251 w 386"/>
                  <a:gd name="T49" fmla="*/ 63 h 211"/>
                  <a:gd name="T50" fmla="*/ 288 w 386"/>
                  <a:gd name="T51" fmla="*/ 48 h 211"/>
                  <a:gd name="T52" fmla="*/ 321 w 386"/>
                  <a:gd name="T53" fmla="*/ 34 h 211"/>
                  <a:gd name="T54" fmla="*/ 348 w 386"/>
                  <a:gd name="T55" fmla="*/ 21 h 211"/>
                  <a:gd name="T56" fmla="*/ 369 w 386"/>
                  <a:gd name="T57" fmla="*/ 9 h 211"/>
                  <a:gd name="T58" fmla="*/ 382 w 386"/>
                  <a:gd name="T59" fmla="*/ 4 h 211"/>
                  <a:gd name="T60" fmla="*/ 386 w 386"/>
                  <a:gd name="T6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211">
                    <a:moveTo>
                      <a:pt x="386" y="0"/>
                    </a:moveTo>
                    <a:lnTo>
                      <a:pt x="351" y="61"/>
                    </a:lnTo>
                    <a:lnTo>
                      <a:pt x="319" y="111"/>
                    </a:lnTo>
                    <a:lnTo>
                      <a:pt x="286" y="150"/>
                    </a:lnTo>
                    <a:lnTo>
                      <a:pt x="253" y="179"/>
                    </a:lnTo>
                    <a:lnTo>
                      <a:pt x="223" y="196"/>
                    </a:lnTo>
                    <a:lnTo>
                      <a:pt x="194" y="207"/>
                    </a:lnTo>
                    <a:lnTo>
                      <a:pt x="165" y="211"/>
                    </a:lnTo>
                    <a:lnTo>
                      <a:pt x="138" y="207"/>
                    </a:lnTo>
                    <a:lnTo>
                      <a:pt x="115" y="202"/>
                    </a:lnTo>
                    <a:lnTo>
                      <a:pt x="92" y="190"/>
                    </a:lnTo>
                    <a:lnTo>
                      <a:pt x="71" y="175"/>
                    </a:lnTo>
                    <a:lnTo>
                      <a:pt x="54" y="159"/>
                    </a:lnTo>
                    <a:lnTo>
                      <a:pt x="36" y="144"/>
                    </a:lnTo>
                    <a:lnTo>
                      <a:pt x="23" y="129"/>
                    </a:lnTo>
                    <a:lnTo>
                      <a:pt x="13" y="115"/>
                    </a:lnTo>
                    <a:lnTo>
                      <a:pt x="6" y="104"/>
                    </a:lnTo>
                    <a:lnTo>
                      <a:pt x="0" y="96"/>
                    </a:lnTo>
                    <a:lnTo>
                      <a:pt x="0" y="92"/>
                    </a:lnTo>
                    <a:lnTo>
                      <a:pt x="40" y="100"/>
                    </a:lnTo>
                    <a:lnTo>
                      <a:pt x="82" y="102"/>
                    </a:lnTo>
                    <a:lnTo>
                      <a:pt x="127" y="98"/>
                    </a:lnTo>
                    <a:lnTo>
                      <a:pt x="171" y="88"/>
                    </a:lnTo>
                    <a:lnTo>
                      <a:pt x="213" y="77"/>
                    </a:lnTo>
                    <a:lnTo>
                      <a:pt x="251" y="63"/>
                    </a:lnTo>
                    <a:lnTo>
                      <a:pt x="288" y="48"/>
                    </a:lnTo>
                    <a:lnTo>
                      <a:pt x="321" y="34"/>
                    </a:lnTo>
                    <a:lnTo>
                      <a:pt x="348" y="21"/>
                    </a:lnTo>
                    <a:lnTo>
                      <a:pt x="369" y="9"/>
                    </a:lnTo>
                    <a:lnTo>
                      <a:pt x="382" y="4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6148388" y="4460875"/>
                <a:ext cx="569913" cy="192088"/>
              </a:xfrm>
              <a:custGeom>
                <a:avLst/>
                <a:gdLst>
                  <a:gd name="T0" fmla="*/ 0 w 359"/>
                  <a:gd name="T1" fmla="*/ 0 h 121"/>
                  <a:gd name="T2" fmla="*/ 3 w 359"/>
                  <a:gd name="T3" fmla="*/ 0 h 121"/>
                  <a:gd name="T4" fmla="*/ 19 w 359"/>
                  <a:gd name="T5" fmla="*/ 4 h 121"/>
                  <a:gd name="T6" fmla="*/ 44 w 359"/>
                  <a:gd name="T7" fmla="*/ 8 h 121"/>
                  <a:gd name="T8" fmla="*/ 75 w 359"/>
                  <a:gd name="T9" fmla="*/ 13 h 121"/>
                  <a:gd name="T10" fmla="*/ 113 w 359"/>
                  <a:gd name="T11" fmla="*/ 17 h 121"/>
                  <a:gd name="T12" fmla="*/ 157 w 359"/>
                  <a:gd name="T13" fmla="*/ 19 h 121"/>
                  <a:gd name="T14" fmla="*/ 203 w 359"/>
                  <a:gd name="T15" fmla="*/ 21 h 121"/>
                  <a:gd name="T16" fmla="*/ 255 w 359"/>
                  <a:gd name="T17" fmla="*/ 17 h 121"/>
                  <a:gd name="T18" fmla="*/ 307 w 359"/>
                  <a:gd name="T19" fmla="*/ 11 h 121"/>
                  <a:gd name="T20" fmla="*/ 359 w 359"/>
                  <a:gd name="T21" fmla="*/ 0 h 121"/>
                  <a:gd name="T22" fmla="*/ 357 w 359"/>
                  <a:gd name="T23" fmla="*/ 4 h 121"/>
                  <a:gd name="T24" fmla="*/ 349 w 359"/>
                  <a:gd name="T25" fmla="*/ 11 h 121"/>
                  <a:gd name="T26" fmla="*/ 338 w 359"/>
                  <a:gd name="T27" fmla="*/ 25 h 121"/>
                  <a:gd name="T28" fmla="*/ 324 w 359"/>
                  <a:gd name="T29" fmla="*/ 38 h 121"/>
                  <a:gd name="T30" fmla="*/ 305 w 359"/>
                  <a:gd name="T31" fmla="*/ 56 h 121"/>
                  <a:gd name="T32" fmla="*/ 284 w 359"/>
                  <a:gd name="T33" fmla="*/ 73 h 121"/>
                  <a:gd name="T34" fmla="*/ 259 w 359"/>
                  <a:gd name="T35" fmla="*/ 88 h 121"/>
                  <a:gd name="T36" fmla="*/ 232 w 359"/>
                  <a:gd name="T37" fmla="*/ 104 h 121"/>
                  <a:gd name="T38" fmla="*/ 205 w 359"/>
                  <a:gd name="T39" fmla="*/ 113 h 121"/>
                  <a:gd name="T40" fmla="*/ 176 w 359"/>
                  <a:gd name="T41" fmla="*/ 121 h 121"/>
                  <a:gd name="T42" fmla="*/ 146 w 359"/>
                  <a:gd name="T43" fmla="*/ 121 h 121"/>
                  <a:gd name="T44" fmla="*/ 115 w 359"/>
                  <a:gd name="T45" fmla="*/ 115 h 121"/>
                  <a:gd name="T46" fmla="*/ 86 w 359"/>
                  <a:gd name="T47" fmla="*/ 102 h 121"/>
                  <a:gd name="T48" fmla="*/ 55 w 359"/>
                  <a:gd name="T49" fmla="*/ 79 h 121"/>
                  <a:gd name="T50" fmla="*/ 27 w 359"/>
                  <a:gd name="T51" fmla="*/ 44 h 121"/>
                  <a:gd name="T52" fmla="*/ 0 w 359"/>
                  <a:gd name="T5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9" h="121">
                    <a:moveTo>
                      <a:pt x="0" y="0"/>
                    </a:moveTo>
                    <a:lnTo>
                      <a:pt x="3" y="0"/>
                    </a:lnTo>
                    <a:lnTo>
                      <a:pt x="19" y="4"/>
                    </a:lnTo>
                    <a:lnTo>
                      <a:pt x="44" y="8"/>
                    </a:lnTo>
                    <a:lnTo>
                      <a:pt x="75" y="13"/>
                    </a:lnTo>
                    <a:lnTo>
                      <a:pt x="113" y="17"/>
                    </a:lnTo>
                    <a:lnTo>
                      <a:pt x="157" y="19"/>
                    </a:lnTo>
                    <a:lnTo>
                      <a:pt x="203" y="21"/>
                    </a:lnTo>
                    <a:lnTo>
                      <a:pt x="255" y="17"/>
                    </a:lnTo>
                    <a:lnTo>
                      <a:pt x="307" y="11"/>
                    </a:lnTo>
                    <a:lnTo>
                      <a:pt x="359" y="0"/>
                    </a:lnTo>
                    <a:lnTo>
                      <a:pt x="357" y="4"/>
                    </a:lnTo>
                    <a:lnTo>
                      <a:pt x="349" y="11"/>
                    </a:lnTo>
                    <a:lnTo>
                      <a:pt x="338" y="25"/>
                    </a:lnTo>
                    <a:lnTo>
                      <a:pt x="324" y="38"/>
                    </a:lnTo>
                    <a:lnTo>
                      <a:pt x="305" y="56"/>
                    </a:lnTo>
                    <a:lnTo>
                      <a:pt x="284" y="73"/>
                    </a:lnTo>
                    <a:lnTo>
                      <a:pt x="259" y="88"/>
                    </a:lnTo>
                    <a:lnTo>
                      <a:pt x="232" y="104"/>
                    </a:lnTo>
                    <a:lnTo>
                      <a:pt x="205" y="113"/>
                    </a:lnTo>
                    <a:lnTo>
                      <a:pt x="176" y="121"/>
                    </a:lnTo>
                    <a:lnTo>
                      <a:pt x="146" y="121"/>
                    </a:lnTo>
                    <a:lnTo>
                      <a:pt x="115" y="115"/>
                    </a:lnTo>
                    <a:lnTo>
                      <a:pt x="86" y="102"/>
                    </a:lnTo>
                    <a:lnTo>
                      <a:pt x="55" y="79"/>
                    </a:lnTo>
                    <a:lnTo>
                      <a:pt x="27" y="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5580063" y="3763963"/>
                <a:ext cx="765175" cy="442913"/>
              </a:xfrm>
              <a:custGeom>
                <a:avLst/>
                <a:gdLst>
                  <a:gd name="T0" fmla="*/ 475 w 482"/>
                  <a:gd name="T1" fmla="*/ 0 h 279"/>
                  <a:gd name="T2" fmla="*/ 482 w 482"/>
                  <a:gd name="T3" fmla="*/ 49 h 279"/>
                  <a:gd name="T4" fmla="*/ 482 w 482"/>
                  <a:gd name="T5" fmla="*/ 93 h 279"/>
                  <a:gd name="T6" fmla="*/ 475 w 482"/>
                  <a:gd name="T7" fmla="*/ 129 h 279"/>
                  <a:gd name="T8" fmla="*/ 461 w 482"/>
                  <a:gd name="T9" fmla="*/ 162 h 279"/>
                  <a:gd name="T10" fmla="*/ 440 w 482"/>
                  <a:gd name="T11" fmla="*/ 189 h 279"/>
                  <a:gd name="T12" fmla="*/ 417 w 482"/>
                  <a:gd name="T13" fmla="*/ 212 h 279"/>
                  <a:gd name="T14" fmla="*/ 388 w 482"/>
                  <a:gd name="T15" fmla="*/ 231 h 279"/>
                  <a:gd name="T16" fmla="*/ 356 w 482"/>
                  <a:gd name="T17" fmla="*/ 247 h 279"/>
                  <a:gd name="T18" fmla="*/ 323 w 482"/>
                  <a:gd name="T19" fmla="*/ 258 h 279"/>
                  <a:gd name="T20" fmla="*/ 287 w 482"/>
                  <a:gd name="T21" fmla="*/ 268 h 279"/>
                  <a:gd name="T22" fmla="*/ 250 w 482"/>
                  <a:gd name="T23" fmla="*/ 273 h 279"/>
                  <a:gd name="T24" fmla="*/ 212 w 482"/>
                  <a:gd name="T25" fmla="*/ 277 h 279"/>
                  <a:gd name="T26" fmla="*/ 175 w 482"/>
                  <a:gd name="T27" fmla="*/ 279 h 279"/>
                  <a:gd name="T28" fmla="*/ 141 w 482"/>
                  <a:gd name="T29" fmla="*/ 279 h 279"/>
                  <a:gd name="T30" fmla="*/ 108 w 482"/>
                  <a:gd name="T31" fmla="*/ 279 h 279"/>
                  <a:gd name="T32" fmla="*/ 79 w 482"/>
                  <a:gd name="T33" fmla="*/ 277 h 279"/>
                  <a:gd name="T34" fmla="*/ 52 w 482"/>
                  <a:gd name="T35" fmla="*/ 275 h 279"/>
                  <a:gd name="T36" fmla="*/ 31 w 482"/>
                  <a:gd name="T37" fmla="*/ 272 h 279"/>
                  <a:gd name="T38" fmla="*/ 14 w 482"/>
                  <a:gd name="T39" fmla="*/ 270 h 279"/>
                  <a:gd name="T40" fmla="*/ 4 w 482"/>
                  <a:gd name="T41" fmla="*/ 268 h 279"/>
                  <a:gd name="T42" fmla="*/ 0 w 482"/>
                  <a:gd name="T43" fmla="*/ 268 h 279"/>
                  <a:gd name="T44" fmla="*/ 35 w 482"/>
                  <a:gd name="T45" fmla="*/ 224 h 279"/>
                  <a:gd name="T46" fmla="*/ 77 w 482"/>
                  <a:gd name="T47" fmla="*/ 181 h 279"/>
                  <a:gd name="T48" fmla="*/ 121 w 482"/>
                  <a:gd name="T49" fmla="*/ 147 h 279"/>
                  <a:gd name="T50" fmla="*/ 169 w 482"/>
                  <a:gd name="T51" fmla="*/ 116 h 279"/>
                  <a:gd name="T52" fmla="*/ 217 w 482"/>
                  <a:gd name="T53" fmla="*/ 89 h 279"/>
                  <a:gd name="T54" fmla="*/ 267 w 482"/>
                  <a:gd name="T55" fmla="*/ 66 h 279"/>
                  <a:gd name="T56" fmla="*/ 313 w 482"/>
                  <a:gd name="T57" fmla="*/ 47 h 279"/>
                  <a:gd name="T58" fmla="*/ 358 w 482"/>
                  <a:gd name="T59" fmla="*/ 31 h 279"/>
                  <a:gd name="T60" fmla="*/ 396 w 482"/>
                  <a:gd name="T61" fmla="*/ 20 h 279"/>
                  <a:gd name="T62" fmla="*/ 429 w 482"/>
                  <a:gd name="T63" fmla="*/ 10 h 279"/>
                  <a:gd name="T64" fmla="*/ 454 w 482"/>
                  <a:gd name="T65" fmla="*/ 4 h 279"/>
                  <a:gd name="T66" fmla="*/ 469 w 482"/>
                  <a:gd name="T67" fmla="*/ 0 h 279"/>
                  <a:gd name="T68" fmla="*/ 475 w 482"/>
                  <a:gd name="T69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2" h="279">
                    <a:moveTo>
                      <a:pt x="475" y="0"/>
                    </a:moveTo>
                    <a:lnTo>
                      <a:pt x="482" y="49"/>
                    </a:lnTo>
                    <a:lnTo>
                      <a:pt x="482" y="93"/>
                    </a:lnTo>
                    <a:lnTo>
                      <a:pt x="475" y="129"/>
                    </a:lnTo>
                    <a:lnTo>
                      <a:pt x="461" y="162"/>
                    </a:lnTo>
                    <a:lnTo>
                      <a:pt x="440" y="189"/>
                    </a:lnTo>
                    <a:lnTo>
                      <a:pt x="417" y="212"/>
                    </a:lnTo>
                    <a:lnTo>
                      <a:pt x="388" y="231"/>
                    </a:lnTo>
                    <a:lnTo>
                      <a:pt x="356" y="247"/>
                    </a:lnTo>
                    <a:lnTo>
                      <a:pt x="323" y="258"/>
                    </a:lnTo>
                    <a:lnTo>
                      <a:pt x="287" y="268"/>
                    </a:lnTo>
                    <a:lnTo>
                      <a:pt x="250" y="273"/>
                    </a:lnTo>
                    <a:lnTo>
                      <a:pt x="212" y="277"/>
                    </a:lnTo>
                    <a:lnTo>
                      <a:pt x="175" y="279"/>
                    </a:lnTo>
                    <a:lnTo>
                      <a:pt x="141" y="279"/>
                    </a:lnTo>
                    <a:lnTo>
                      <a:pt x="108" y="279"/>
                    </a:lnTo>
                    <a:lnTo>
                      <a:pt x="79" y="277"/>
                    </a:lnTo>
                    <a:lnTo>
                      <a:pt x="52" y="275"/>
                    </a:lnTo>
                    <a:lnTo>
                      <a:pt x="31" y="272"/>
                    </a:lnTo>
                    <a:lnTo>
                      <a:pt x="14" y="270"/>
                    </a:lnTo>
                    <a:lnTo>
                      <a:pt x="4" y="268"/>
                    </a:lnTo>
                    <a:lnTo>
                      <a:pt x="0" y="268"/>
                    </a:lnTo>
                    <a:lnTo>
                      <a:pt x="35" y="224"/>
                    </a:lnTo>
                    <a:lnTo>
                      <a:pt x="77" y="181"/>
                    </a:lnTo>
                    <a:lnTo>
                      <a:pt x="121" y="147"/>
                    </a:lnTo>
                    <a:lnTo>
                      <a:pt x="169" y="116"/>
                    </a:lnTo>
                    <a:lnTo>
                      <a:pt x="217" y="89"/>
                    </a:lnTo>
                    <a:lnTo>
                      <a:pt x="267" y="66"/>
                    </a:lnTo>
                    <a:lnTo>
                      <a:pt x="313" y="47"/>
                    </a:lnTo>
                    <a:lnTo>
                      <a:pt x="358" y="31"/>
                    </a:lnTo>
                    <a:lnTo>
                      <a:pt x="396" y="20"/>
                    </a:lnTo>
                    <a:lnTo>
                      <a:pt x="429" y="10"/>
                    </a:lnTo>
                    <a:lnTo>
                      <a:pt x="454" y="4"/>
                    </a:lnTo>
                    <a:lnTo>
                      <a:pt x="469" y="0"/>
                    </a:lnTo>
                    <a:lnTo>
                      <a:pt x="4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083300" y="2897188"/>
                <a:ext cx="790575" cy="541338"/>
              </a:xfrm>
              <a:custGeom>
                <a:avLst/>
                <a:gdLst>
                  <a:gd name="T0" fmla="*/ 0 w 498"/>
                  <a:gd name="T1" fmla="*/ 0 h 341"/>
                  <a:gd name="T2" fmla="*/ 60 w 498"/>
                  <a:gd name="T3" fmla="*/ 25 h 341"/>
                  <a:gd name="T4" fmla="*/ 119 w 498"/>
                  <a:gd name="T5" fmla="*/ 52 h 341"/>
                  <a:gd name="T6" fmla="*/ 177 w 498"/>
                  <a:gd name="T7" fmla="*/ 79 h 341"/>
                  <a:gd name="T8" fmla="*/ 231 w 498"/>
                  <a:gd name="T9" fmla="*/ 108 h 341"/>
                  <a:gd name="T10" fmla="*/ 281 w 498"/>
                  <a:gd name="T11" fmla="*/ 135 h 341"/>
                  <a:gd name="T12" fmla="*/ 327 w 498"/>
                  <a:gd name="T13" fmla="*/ 160 h 341"/>
                  <a:gd name="T14" fmla="*/ 369 w 498"/>
                  <a:gd name="T15" fmla="*/ 185 h 341"/>
                  <a:gd name="T16" fmla="*/ 408 w 498"/>
                  <a:gd name="T17" fmla="*/ 208 h 341"/>
                  <a:gd name="T18" fmla="*/ 438 w 498"/>
                  <a:gd name="T19" fmla="*/ 227 h 341"/>
                  <a:gd name="T20" fmla="*/ 463 w 498"/>
                  <a:gd name="T21" fmla="*/ 245 h 341"/>
                  <a:gd name="T22" fmla="*/ 482 w 498"/>
                  <a:gd name="T23" fmla="*/ 256 h 341"/>
                  <a:gd name="T24" fmla="*/ 494 w 498"/>
                  <a:gd name="T25" fmla="*/ 264 h 341"/>
                  <a:gd name="T26" fmla="*/ 498 w 498"/>
                  <a:gd name="T27" fmla="*/ 268 h 341"/>
                  <a:gd name="T28" fmla="*/ 446 w 498"/>
                  <a:gd name="T29" fmla="*/ 298 h 341"/>
                  <a:gd name="T30" fmla="*/ 398 w 498"/>
                  <a:gd name="T31" fmla="*/ 322 h 341"/>
                  <a:gd name="T32" fmla="*/ 354 w 498"/>
                  <a:gd name="T33" fmla="*/ 333 h 341"/>
                  <a:gd name="T34" fmla="*/ 312 w 498"/>
                  <a:gd name="T35" fmla="*/ 341 h 341"/>
                  <a:gd name="T36" fmla="*/ 273 w 498"/>
                  <a:gd name="T37" fmla="*/ 337 h 341"/>
                  <a:gd name="T38" fmla="*/ 237 w 498"/>
                  <a:gd name="T39" fmla="*/ 329 h 341"/>
                  <a:gd name="T40" fmla="*/ 204 w 498"/>
                  <a:gd name="T41" fmla="*/ 314 h 341"/>
                  <a:gd name="T42" fmla="*/ 173 w 498"/>
                  <a:gd name="T43" fmla="*/ 295 h 341"/>
                  <a:gd name="T44" fmla="*/ 146 w 498"/>
                  <a:gd name="T45" fmla="*/ 272 h 341"/>
                  <a:gd name="T46" fmla="*/ 121 w 498"/>
                  <a:gd name="T47" fmla="*/ 247 h 341"/>
                  <a:gd name="T48" fmla="*/ 98 w 498"/>
                  <a:gd name="T49" fmla="*/ 218 h 341"/>
                  <a:gd name="T50" fmla="*/ 79 w 498"/>
                  <a:gd name="T51" fmla="*/ 187 h 341"/>
                  <a:gd name="T52" fmla="*/ 62 w 498"/>
                  <a:gd name="T53" fmla="*/ 158 h 341"/>
                  <a:gd name="T54" fmla="*/ 46 w 498"/>
                  <a:gd name="T55" fmla="*/ 127 h 341"/>
                  <a:gd name="T56" fmla="*/ 33 w 498"/>
                  <a:gd name="T57" fmla="*/ 99 h 341"/>
                  <a:gd name="T58" fmla="*/ 23 w 498"/>
                  <a:gd name="T59" fmla="*/ 72 h 341"/>
                  <a:gd name="T60" fmla="*/ 14 w 498"/>
                  <a:gd name="T61" fmla="*/ 49 h 341"/>
                  <a:gd name="T62" fmla="*/ 6 w 498"/>
                  <a:gd name="T63" fmla="*/ 29 h 341"/>
                  <a:gd name="T64" fmla="*/ 2 w 498"/>
                  <a:gd name="T65" fmla="*/ 14 h 341"/>
                  <a:gd name="T66" fmla="*/ 0 w 498"/>
                  <a:gd name="T67" fmla="*/ 4 h 341"/>
                  <a:gd name="T68" fmla="*/ 0 w 498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8" h="341">
                    <a:moveTo>
                      <a:pt x="0" y="0"/>
                    </a:moveTo>
                    <a:lnTo>
                      <a:pt x="60" y="25"/>
                    </a:lnTo>
                    <a:lnTo>
                      <a:pt x="119" y="52"/>
                    </a:lnTo>
                    <a:lnTo>
                      <a:pt x="177" y="79"/>
                    </a:lnTo>
                    <a:lnTo>
                      <a:pt x="231" y="108"/>
                    </a:lnTo>
                    <a:lnTo>
                      <a:pt x="281" y="135"/>
                    </a:lnTo>
                    <a:lnTo>
                      <a:pt x="327" y="160"/>
                    </a:lnTo>
                    <a:lnTo>
                      <a:pt x="369" y="185"/>
                    </a:lnTo>
                    <a:lnTo>
                      <a:pt x="408" y="208"/>
                    </a:lnTo>
                    <a:lnTo>
                      <a:pt x="438" y="227"/>
                    </a:lnTo>
                    <a:lnTo>
                      <a:pt x="463" y="245"/>
                    </a:lnTo>
                    <a:lnTo>
                      <a:pt x="482" y="256"/>
                    </a:lnTo>
                    <a:lnTo>
                      <a:pt x="494" y="264"/>
                    </a:lnTo>
                    <a:lnTo>
                      <a:pt x="498" y="268"/>
                    </a:lnTo>
                    <a:lnTo>
                      <a:pt x="446" y="298"/>
                    </a:lnTo>
                    <a:lnTo>
                      <a:pt x="398" y="322"/>
                    </a:lnTo>
                    <a:lnTo>
                      <a:pt x="354" y="333"/>
                    </a:lnTo>
                    <a:lnTo>
                      <a:pt x="312" y="341"/>
                    </a:lnTo>
                    <a:lnTo>
                      <a:pt x="273" y="337"/>
                    </a:lnTo>
                    <a:lnTo>
                      <a:pt x="237" y="329"/>
                    </a:lnTo>
                    <a:lnTo>
                      <a:pt x="204" y="314"/>
                    </a:lnTo>
                    <a:lnTo>
                      <a:pt x="173" y="295"/>
                    </a:lnTo>
                    <a:lnTo>
                      <a:pt x="146" y="272"/>
                    </a:lnTo>
                    <a:lnTo>
                      <a:pt x="121" y="247"/>
                    </a:lnTo>
                    <a:lnTo>
                      <a:pt x="98" y="218"/>
                    </a:lnTo>
                    <a:lnTo>
                      <a:pt x="79" y="187"/>
                    </a:lnTo>
                    <a:lnTo>
                      <a:pt x="62" y="158"/>
                    </a:lnTo>
                    <a:lnTo>
                      <a:pt x="46" y="127"/>
                    </a:lnTo>
                    <a:lnTo>
                      <a:pt x="33" y="99"/>
                    </a:lnTo>
                    <a:lnTo>
                      <a:pt x="23" y="72"/>
                    </a:lnTo>
                    <a:lnTo>
                      <a:pt x="14" y="49"/>
                    </a:lnTo>
                    <a:lnTo>
                      <a:pt x="6" y="29"/>
                    </a:lnTo>
                    <a:lnTo>
                      <a:pt x="2" y="1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883400" y="2387600"/>
                <a:ext cx="334963" cy="346075"/>
              </a:xfrm>
              <a:custGeom>
                <a:avLst/>
                <a:gdLst>
                  <a:gd name="T0" fmla="*/ 5 w 211"/>
                  <a:gd name="T1" fmla="*/ 0 h 218"/>
                  <a:gd name="T2" fmla="*/ 53 w 211"/>
                  <a:gd name="T3" fmla="*/ 25 h 218"/>
                  <a:gd name="T4" fmla="*/ 94 w 211"/>
                  <a:gd name="T5" fmla="*/ 56 h 218"/>
                  <a:gd name="T6" fmla="*/ 128 w 211"/>
                  <a:gd name="T7" fmla="*/ 87 h 218"/>
                  <a:gd name="T8" fmla="*/ 155 w 211"/>
                  <a:gd name="T9" fmla="*/ 120 h 218"/>
                  <a:gd name="T10" fmla="*/ 176 w 211"/>
                  <a:gd name="T11" fmla="*/ 150 h 218"/>
                  <a:gd name="T12" fmla="*/ 192 w 211"/>
                  <a:gd name="T13" fmla="*/ 177 h 218"/>
                  <a:gd name="T14" fmla="*/ 203 w 211"/>
                  <a:gd name="T15" fmla="*/ 198 h 218"/>
                  <a:gd name="T16" fmla="*/ 209 w 211"/>
                  <a:gd name="T17" fmla="*/ 214 h 218"/>
                  <a:gd name="T18" fmla="*/ 211 w 211"/>
                  <a:gd name="T19" fmla="*/ 218 h 218"/>
                  <a:gd name="T20" fmla="*/ 163 w 211"/>
                  <a:gd name="T21" fmla="*/ 214 h 218"/>
                  <a:gd name="T22" fmla="*/ 123 w 211"/>
                  <a:gd name="T23" fmla="*/ 206 h 218"/>
                  <a:gd name="T24" fmla="*/ 88 w 211"/>
                  <a:gd name="T25" fmla="*/ 193 h 218"/>
                  <a:gd name="T26" fmla="*/ 61 w 211"/>
                  <a:gd name="T27" fmla="*/ 177 h 218"/>
                  <a:gd name="T28" fmla="*/ 40 w 211"/>
                  <a:gd name="T29" fmla="*/ 158 h 218"/>
                  <a:gd name="T30" fmla="*/ 25 w 211"/>
                  <a:gd name="T31" fmla="*/ 139 h 218"/>
                  <a:gd name="T32" fmla="*/ 13 w 211"/>
                  <a:gd name="T33" fmla="*/ 118 h 218"/>
                  <a:gd name="T34" fmla="*/ 5 w 211"/>
                  <a:gd name="T35" fmla="*/ 97 h 218"/>
                  <a:gd name="T36" fmla="*/ 2 w 211"/>
                  <a:gd name="T37" fmla="*/ 75 h 218"/>
                  <a:gd name="T38" fmla="*/ 0 w 211"/>
                  <a:gd name="T39" fmla="*/ 56 h 218"/>
                  <a:gd name="T40" fmla="*/ 0 w 211"/>
                  <a:gd name="T41" fmla="*/ 39 h 218"/>
                  <a:gd name="T42" fmla="*/ 2 w 211"/>
                  <a:gd name="T43" fmla="*/ 23 h 218"/>
                  <a:gd name="T44" fmla="*/ 3 w 211"/>
                  <a:gd name="T45" fmla="*/ 12 h 218"/>
                  <a:gd name="T46" fmla="*/ 3 w 211"/>
                  <a:gd name="T47" fmla="*/ 4 h 218"/>
                  <a:gd name="T48" fmla="*/ 5 w 211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18">
                    <a:moveTo>
                      <a:pt x="5" y="0"/>
                    </a:moveTo>
                    <a:lnTo>
                      <a:pt x="53" y="25"/>
                    </a:lnTo>
                    <a:lnTo>
                      <a:pt x="94" y="56"/>
                    </a:lnTo>
                    <a:lnTo>
                      <a:pt x="128" y="87"/>
                    </a:lnTo>
                    <a:lnTo>
                      <a:pt x="155" y="120"/>
                    </a:lnTo>
                    <a:lnTo>
                      <a:pt x="176" y="150"/>
                    </a:lnTo>
                    <a:lnTo>
                      <a:pt x="192" y="177"/>
                    </a:lnTo>
                    <a:lnTo>
                      <a:pt x="203" y="198"/>
                    </a:lnTo>
                    <a:lnTo>
                      <a:pt x="209" y="214"/>
                    </a:lnTo>
                    <a:lnTo>
                      <a:pt x="211" y="218"/>
                    </a:lnTo>
                    <a:lnTo>
                      <a:pt x="163" y="214"/>
                    </a:lnTo>
                    <a:lnTo>
                      <a:pt x="123" y="206"/>
                    </a:lnTo>
                    <a:lnTo>
                      <a:pt x="88" y="193"/>
                    </a:lnTo>
                    <a:lnTo>
                      <a:pt x="61" y="177"/>
                    </a:lnTo>
                    <a:lnTo>
                      <a:pt x="40" y="158"/>
                    </a:lnTo>
                    <a:lnTo>
                      <a:pt x="25" y="139"/>
                    </a:lnTo>
                    <a:lnTo>
                      <a:pt x="13" y="118"/>
                    </a:lnTo>
                    <a:lnTo>
                      <a:pt x="5" y="97"/>
                    </a:lnTo>
                    <a:lnTo>
                      <a:pt x="2" y="75"/>
                    </a:lnTo>
                    <a:lnTo>
                      <a:pt x="0" y="56"/>
                    </a:lnTo>
                    <a:lnTo>
                      <a:pt x="0" y="39"/>
                    </a:lnTo>
                    <a:lnTo>
                      <a:pt x="2" y="23"/>
                    </a:lnTo>
                    <a:lnTo>
                      <a:pt x="3" y="12"/>
                    </a:lnTo>
                    <a:lnTo>
                      <a:pt x="3" y="4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71635" y="6637179"/>
              <a:ext cx="1504292" cy="1852049"/>
              <a:chOff x="3629025" y="3538538"/>
              <a:chExt cx="1497013" cy="1843088"/>
            </a:xfrm>
            <a:grpFill/>
          </p:grpSpPr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3629025" y="3538538"/>
                <a:ext cx="1497013" cy="1843088"/>
              </a:xfrm>
              <a:custGeom>
                <a:avLst/>
                <a:gdLst>
                  <a:gd name="T0" fmla="*/ 745 w 943"/>
                  <a:gd name="T1" fmla="*/ 48 h 1161"/>
                  <a:gd name="T2" fmla="*/ 703 w 943"/>
                  <a:gd name="T3" fmla="*/ 164 h 1161"/>
                  <a:gd name="T4" fmla="*/ 634 w 943"/>
                  <a:gd name="T5" fmla="*/ 192 h 1161"/>
                  <a:gd name="T6" fmla="*/ 553 w 943"/>
                  <a:gd name="T7" fmla="*/ 219 h 1161"/>
                  <a:gd name="T8" fmla="*/ 509 w 943"/>
                  <a:gd name="T9" fmla="*/ 296 h 1161"/>
                  <a:gd name="T10" fmla="*/ 513 w 943"/>
                  <a:gd name="T11" fmla="*/ 348 h 1161"/>
                  <a:gd name="T12" fmla="*/ 557 w 943"/>
                  <a:gd name="T13" fmla="*/ 473 h 1161"/>
                  <a:gd name="T14" fmla="*/ 663 w 943"/>
                  <a:gd name="T15" fmla="*/ 406 h 1161"/>
                  <a:gd name="T16" fmla="*/ 751 w 943"/>
                  <a:gd name="T17" fmla="*/ 258 h 1161"/>
                  <a:gd name="T18" fmla="*/ 847 w 943"/>
                  <a:gd name="T19" fmla="*/ 231 h 1161"/>
                  <a:gd name="T20" fmla="*/ 922 w 943"/>
                  <a:gd name="T21" fmla="*/ 256 h 1161"/>
                  <a:gd name="T22" fmla="*/ 933 w 943"/>
                  <a:gd name="T23" fmla="*/ 317 h 1161"/>
                  <a:gd name="T24" fmla="*/ 862 w 943"/>
                  <a:gd name="T25" fmla="*/ 433 h 1161"/>
                  <a:gd name="T26" fmla="*/ 764 w 943"/>
                  <a:gd name="T27" fmla="*/ 460 h 1161"/>
                  <a:gd name="T28" fmla="*/ 693 w 943"/>
                  <a:gd name="T29" fmla="*/ 448 h 1161"/>
                  <a:gd name="T30" fmla="*/ 636 w 943"/>
                  <a:gd name="T31" fmla="*/ 444 h 1161"/>
                  <a:gd name="T32" fmla="*/ 553 w 943"/>
                  <a:gd name="T33" fmla="*/ 527 h 1161"/>
                  <a:gd name="T34" fmla="*/ 545 w 943"/>
                  <a:gd name="T35" fmla="*/ 869 h 1161"/>
                  <a:gd name="T36" fmla="*/ 505 w 943"/>
                  <a:gd name="T37" fmla="*/ 1161 h 1161"/>
                  <a:gd name="T38" fmla="*/ 503 w 943"/>
                  <a:gd name="T39" fmla="*/ 835 h 1161"/>
                  <a:gd name="T40" fmla="*/ 468 w 943"/>
                  <a:gd name="T41" fmla="*/ 737 h 1161"/>
                  <a:gd name="T42" fmla="*/ 346 w 943"/>
                  <a:gd name="T43" fmla="*/ 719 h 1161"/>
                  <a:gd name="T44" fmla="*/ 188 w 943"/>
                  <a:gd name="T45" fmla="*/ 788 h 1161"/>
                  <a:gd name="T46" fmla="*/ 80 w 943"/>
                  <a:gd name="T47" fmla="*/ 758 h 1161"/>
                  <a:gd name="T48" fmla="*/ 19 w 943"/>
                  <a:gd name="T49" fmla="*/ 692 h 1161"/>
                  <a:gd name="T50" fmla="*/ 0 w 943"/>
                  <a:gd name="T51" fmla="*/ 656 h 1161"/>
                  <a:gd name="T52" fmla="*/ 155 w 943"/>
                  <a:gd name="T53" fmla="*/ 533 h 1161"/>
                  <a:gd name="T54" fmla="*/ 286 w 943"/>
                  <a:gd name="T55" fmla="*/ 546 h 1161"/>
                  <a:gd name="T56" fmla="*/ 372 w 943"/>
                  <a:gd name="T57" fmla="*/ 608 h 1161"/>
                  <a:gd name="T58" fmla="*/ 394 w 943"/>
                  <a:gd name="T59" fmla="*/ 639 h 1161"/>
                  <a:gd name="T60" fmla="*/ 499 w 943"/>
                  <a:gd name="T61" fmla="*/ 710 h 1161"/>
                  <a:gd name="T62" fmla="*/ 497 w 943"/>
                  <a:gd name="T63" fmla="*/ 465 h 1161"/>
                  <a:gd name="T64" fmla="*/ 430 w 943"/>
                  <a:gd name="T65" fmla="*/ 358 h 1161"/>
                  <a:gd name="T66" fmla="*/ 298 w 943"/>
                  <a:gd name="T67" fmla="*/ 421 h 1161"/>
                  <a:gd name="T68" fmla="*/ 184 w 943"/>
                  <a:gd name="T69" fmla="*/ 398 h 1161"/>
                  <a:gd name="T70" fmla="*/ 107 w 943"/>
                  <a:gd name="T71" fmla="*/ 317 h 1161"/>
                  <a:gd name="T72" fmla="*/ 80 w 943"/>
                  <a:gd name="T73" fmla="*/ 271 h 1161"/>
                  <a:gd name="T74" fmla="*/ 232 w 943"/>
                  <a:gd name="T75" fmla="*/ 214 h 1161"/>
                  <a:gd name="T76" fmla="*/ 347 w 943"/>
                  <a:gd name="T77" fmla="*/ 267 h 1161"/>
                  <a:gd name="T78" fmla="*/ 426 w 943"/>
                  <a:gd name="T79" fmla="*/ 327 h 1161"/>
                  <a:gd name="T80" fmla="*/ 465 w 943"/>
                  <a:gd name="T81" fmla="*/ 321 h 1161"/>
                  <a:gd name="T82" fmla="*/ 426 w 943"/>
                  <a:gd name="T83" fmla="*/ 187 h 1161"/>
                  <a:gd name="T84" fmla="*/ 340 w 943"/>
                  <a:gd name="T85" fmla="*/ 94 h 1161"/>
                  <a:gd name="T86" fmla="*/ 286 w 943"/>
                  <a:gd name="T87" fmla="*/ 37 h 1161"/>
                  <a:gd name="T88" fmla="*/ 319 w 943"/>
                  <a:gd name="T89" fmla="*/ 6 h 1161"/>
                  <a:gd name="T90" fmla="*/ 411 w 943"/>
                  <a:gd name="T91" fmla="*/ 12 h 1161"/>
                  <a:gd name="T92" fmla="*/ 428 w 943"/>
                  <a:gd name="T93" fmla="*/ 60 h 1161"/>
                  <a:gd name="T94" fmla="*/ 417 w 943"/>
                  <a:gd name="T95" fmla="*/ 104 h 1161"/>
                  <a:gd name="T96" fmla="*/ 453 w 943"/>
                  <a:gd name="T97" fmla="*/ 79 h 1161"/>
                  <a:gd name="T98" fmla="*/ 482 w 943"/>
                  <a:gd name="T99" fmla="*/ 100 h 1161"/>
                  <a:gd name="T100" fmla="*/ 465 w 943"/>
                  <a:gd name="T101" fmla="*/ 217 h 1161"/>
                  <a:gd name="T102" fmla="*/ 486 w 943"/>
                  <a:gd name="T103" fmla="*/ 277 h 1161"/>
                  <a:gd name="T104" fmla="*/ 549 w 943"/>
                  <a:gd name="T105" fmla="*/ 187 h 1161"/>
                  <a:gd name="T106" fmla="*/ 595 w 943"/>
                  <a:gd name="T107" fmla="*/ 69 h 1161"/>
                  <a:gd name="T108" fmla="*/ 666 w 943"/>
                  <a:gd name="T109" fmla="*/ 10 h 1161"/>
                  <a:gd name="T110" fmla="*/ 734 w 943"/>
                  <a:gd name="T11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43" h="1161">
                    <a:moveTo>
                      <a:pt x="734" y="0"/>
                    </a:moveTo>
                    <a:lnTo>
                      <a:pt x="743" y="0"/>
                    </a:lnTo>
                    <a:lnTo>
                      <a:pt x="745" y="0"/>
                    </a:lnTo>
                    <a:lnTo>
                      <a:pt x="745" y="48"/>
                    </a:lnTo>
                    <a:lnTo>
                      <a:pt x="741" y="89"/>
                    </a:lnTo>
                    <a:lnTo>
                      <a:pt x="732" y="121"/>
                    </a:lnTo>
                    <a:lnTo>
                      <a:pt x="718" y="144"/>
                    </a:lnTo>
                    <a:lnTo>
                      <a:pt x="703" y="164"/>
                    </a:lnTo>
                    <a:lnTo>
                      <a:pt x="688" y="177"/>
                    </a:lnTo>
                    <a:lnTo>
                      <a:pt x="668" y="187"/>
                    </a:lnTo>
                    <a:lnTo>
                      <a:pt x="651" y="191"/>
                    </a:lnTo>
                    <a:lnTo>
                      <a:pt x="634" y="192"/>
                    </a:lnTo>
                    <a:lnTo>
                      <a:pt x="616" y="192"/>
                    </a:lnTo>
                    <a:lnTo>
                      <a:pt x="603" y="191"/>
                    </a:lnTo>
                    <a:lnTo>
                      <a:pt x="574" y="202"/>
                    </a:lnTo>
                    <a:lnTo>
                      <a:pt x="553" y="219"/>
                    </a:lnTo>
                    <a:lnTo>
                      <a:pt x="536" y="239"/>
                    </a:lnTo>
                    <a:lnTo>
                      <a:pt x="522" y="260"/>
                    </a:lnTo>
                    <a:lnTo>
                      <a:pt x="515" y="279"/>
                    </a:lnTo>
                    <a:lnTo>
                      <a:pt x="509" y="296"/>
                    </a:lnTo>
                    <a:lnTo>
                      <a:pt x="505" y="308"/>
                    </a:lnTo>
                    <a:lnTo>
                      <a:pt x="505" y="312"/>
                    </a:lnTo>
                    <a:lnTo>
                      <a:pt x="505" y="312"/>
                    </a:lnTo>
                    <a:lnTo>
                      <a:pt x="513" y="348"/>
                    </a:lnTo>
                    <a:lnTo>
                      <a:pt x="524" y="392"/>
                    </a:lnTo>
                    <a:lnTo>
                      <a:pt x="534" y="442"/>
                    </a:lnTo>
                    <a:lnTo>
                      <a:pt x="541" y="494"/>
                    </a:lnTo>
                    <a:lnTo>
                      <a:pt x="557" y="473"/>
                    </a:lnTo>
                    <a:lnTo>
                      <a:pt x="576" y="454"/>
                    </a:lnTo>
                    <a:lnTo>
                      <a:pt x="599" y="435"/>
                    </a:lnTo>
                    <a:lnTo>
                      <a:pt x="628" y="419"/>
                    </a:lnTo>
                    <a:lnTo>
                      <a:pt x="663" y="406"/>
                    </a:lnTo>
                    <a:lnTo>
                      <a:pt x="682" y="354"/>
                    </a:lnTo>
                    <a:lnTo>
                      <a:pt x="703" y="314"/>
                    </a:lnTo>
                    <a:lnTo>
                      <a:pt x="726" y="281"/>
                    </a:lnTo>
                    <a:lnTo>
                      <a:pt x="751" y="258"/>
                    </a:lnTo>
                    <a:lnTo>
                      <a:pt x="774" y="242"/>
                    </a:lnTo>
                    <a:lnTo>
                      <a:pt x="799" y="233"/>
                    </a:lnTo>
                    <a:lnTo>
                      <a:pt x="824" y="229"/>
                    </a:lnTo>
                    <a:lnTo>
                      <a:pt x="847" y="231"/>
                    </a:lnTo>
                    <a:lnTo>
                      <a:pt x="870" y="235"/>
                    </a:lnTo>
                    <a:lnTo>
                      <a:pt x="889" y="241"/>
                    </a:lnTo>
                    <a:lnTo>
                      <a:pt x="907" y="248"/>
                    </a:lnTo>
                    <a:lnTo>
                      <a:pt x="922" y="256"/>
                    </a:lnTo>
                    <a:lnTo>
                      <a:pt x="933" y="262"/>
                    </a:lnTo>
                    <a:lnTo>
                      <a:pt x="939" y="266"/>
                    </a:lnTo>
                    <a:lnTo>
                      <a:pt x="943" y="267"/>
                    </a:lnTo>
                    <a:lnTo>
                      <a:pt x="933" y="317"/>
                    </a:lnTo>
                    <a:lnTo>
                      <a:pt x="920" y="358"/>
                    </a:lnTo>
                    <a:lnTo>
                      <a:pt x="905" y="391"/>
                    </a:lnTo>
                    <a:lnTo>
                      <a:pt x="883" y="415"/>
                    </a:lnTo>
                    <a:lnTo>
                      <a:pt x="862" y="433"/>
                    </a:lnTo>
                    <a:lnTo>
                      <a:pt x="837" y="446"/>
                    </a:lnTo>
                    <a:lnTo>
                      <a:pt x="812" y="454"/>
                    </a:lnTo>
                    <a:lnTo>
                      <a:pt x="789" y="458"/>
                    </a:lnTo>
                    <a:lnTo>
                      <a:pt x="764" y="460"/>
                    </a:lnTo>
                    <a:lnTo>
                      <a:pt x="743" y="458"/>
                    </a:lnTo>
                    <a:lnTo>
                      <a:pt x="722" y="454"/>
                    </a:lnTo>
                    <a:lnTo>
                      <a:pt x="705" y="452"/>
                    </a:lnTo>
                    <a:lnTo>
                      <a:pt x="693" y="448"/>
                    </a:lnTo>
                    <a:lnTo>
                      <a:pt x="684" y="444"/>
                    </a:lnTo>
                    <a:lnTo>
                      <a:pt x="682" y="444"/>
                    </a:lnTo>
                    <a:lnTo>
                      <a:pt x="674" y="431"/>
                    </a:lnTo>
                    <a:lnTo>
                      <a:pt x="636" y="444"/>
                    </a:lnTo>
                    <a:lnTo>
                      <a:pt x="607" y="462"/>
                    </a:lnTo>
                    <a:lnTo>
                      <a:pt x="582" y="483"/>
                    </a:lnTo>
                    <a:lnTo>
                      <a:pt x="565" y="506"/>
                    </a:lnTo>
                    <a:lnTo>
                      <a:pt x="553" y="527"/>
                    </a:lnTo>
                    <a:lnTo>
                      <a:pt x="545" y="544"/>
                    </a:lnTo>
                    <a:lnTo>
                      <a:pt x="545" y="565"/>
                    </a:lnTo>
                    <a:lnTo>
                      <a:pt x="545" y="856"/>
                    </a:lnTo>
                    <a:lnTo>
                      <a:pt x="545" y="869"/>
                    </a:lnTo>
                    <a:lnTo>
                      <a:pt x="545" y="879"/>
                    </a:lnTo>
                    <a:lnTo>
                      <a:pt x="545" y="885"/>
                    </a:lnTo>
                    <a:lnTo>
                      <a:pt x="561" y="1161"/>
                    </a:lnTo>
                    <a:lnTo>
                      <a:pt x="505" y="1161"/>
                    </a:lnTo>
                    <a:lnTo>
                      <a:pt x="505" y="863"/>
                    </a:lnTo>
                    <a:lnTo>
                      <a:pt x="505" y="863"/>
                    </a:lnTo>
                    <a:lnTo>
                      <a:pt x="505" y="856"/>
                    </a:lnTo>
                    <a:lnTo>
                      <a:pt x="503" y="835"/>
                    </a:lnTo>
                    <a:lnTo>
                      <a:pt x="499" y="812"/>
                    </a:lnTo>
                    <a:lnTo>
                      <a:pt x="493" y="787"/>
                    </a:lnTo>
                    <a:lnTo>
                      <a:pt x="482" y="762"/>
                    </a:lnTo>
                    <a:lnTo>
                      <a:pt x="468" y="737"/>
                    </a:lnTo>
                    <a:lnTo>
                      <a:pt x="449" y="713"/>
                    </a:lnTo>
                    <a:lnTo>
                      <a:pt x="424" y="694"/>
                    </a:lnTo>
                    <a:lnTo>
                      <a:pt x="392" y="679"/>
                    </a:lnTo>
                    <a:lnTo>
                      <a:pt x="346" y="719"/>
                    </a:lnTo>
                    <a:lnTo>
                      <a:pt x="301" y="750"/>
                    </a:lnTo>
                    <a:lnTo>
                      <a:pt x="259" y="771"/>
                    </a:lnTo>
                    <a:lnTo>
                      <a:pt x="223" y="783"/>
                    </a:lnTo>
                    <a:lnTo>
                      <a:pt x="188" y="788"/>
                    </a:lnTo>
                    <a:lnTo>
                      <a:pt x="157" y="788"/>
                    </a:lnTo>
                    <a:lnTo>
                      <a:pt x="128" y="783"/>
                    </a:lnTo>
                    <a:lnTo>
                      <a:pt x="103" y="771"/>
                    </a:lnTo>
                    <a:lnTo>
                      <a:pt x="80" y="758"/>
                    </a:lnTo>
                    <a:lnTo>
                      <a:pt x="61" y="742"/>
                    </a:lnTo>
                    <a:lnTo>
                      <a:pt x="44" y="725"/>
                    </a:lnTo>
                    <a:lnTo>
                      <a:pt x="30" y="708"/>
                    </a:lnTo>
                    <a:lnTo>
                      <a:pt x="19" y="692"/>
                    </a:lnTo>
                    <a:lnTo>
                      <a:pt x="11" y="677"/>
                    </a:lnTo>
                    <a:lnTo>
                      <a:pt x="5" y="665"/>
                    </a:lnTo>
                    <a:lnTo>
                      <a:pt x="2" y="658"/>
                    </a:lnTo>
                    <a:lnTo>
                      <a:pt x="0" y="656"/>
                    </a:lnTo>
                    <a:lnTo>
                      <a:pt x="40" y="608"/>
                    </a:lnTo>
                    <a:lnTo>
                      <a:pt x="80" y="573"/>
                    </a:lnTo>
                    <a:lnTo>
                      <a:pt x="119" y="548"/>
                    </a:lnTo>
                    <a:lnTo>
                      <a:pt x="155" y="533"/>
                    </a:lnTo>
                    <a:lnTo>
                      <a:pt x="192" y="527"/>
                    </a:lnTo>
                    <a:lnTo>
                      <a:pt x="224" y="529"/>
                    </a:lnTo>
                    <a:lnTo>
                      <a:pt x="257" y="535"/>
                    </a:lnTo>
                    <a:lnTo>
                      <a:pt x="286" y="546"/>
                    </a:lnTo>
                    <a:lnTo>
                      <a:pt x="313" y="560"/>
                    </a:lnTo>
                    <a:lnTo>
                      <a:pt x="336" y="577"/>
                    </a:lnTo>
                    <a:lnTo>
                      <a:pt x="357" y="592"/>
                    </a:lnTo>
                    <a:lnTo>
                      <a:pt x="372" y="608"/>
                    </a:lnTo>
                    <a:lnTo>
                      <a:pt x="384" y="619"/>
                    </a:lnTo>
                    <a:lnTo>
                      <a:pt x="392" y="627"/>
                    </a:lnTo>
                    <a:lnTo>
                      <a:pt x="394" y="631"/>
                    </a:lnTo>
                    <a:lnTo>
                      <a:pt x="394" y="639"/>
                    </a:lnTo>
                    <a:lnTo>
                      <a:pt x="430" y="652"/>
                    </a:lnTo>
                    <a:lnTo>
                      <a:pt x="463" y="673"/>
                    </a:lnTo>
                    <a:lnTo>
                      <a:pt x="492" y="700"/>
                    </a:lnTo>
                    <a:lnTo>
                      <a:pt x="499" y="710"/>
                    </a:lnTo>
                    <a:lnTo>
                      <a:pt x="505" y="721"/>
                    </a:lnTo>
                    <a:lnTo>
                      <a:pt x="505" y="565"/>
                    </a:lnTo>
                    <a:lnTo>
                      <a:pt x="503" y="515"/>
                    </a:lnTo>
                    <a:lnTo>
                      <a:pt x="497" y="465"/>
                    </a:lnTo>
                    <a:lnTo>
                      <a:pt x="488" y="414"/>
                    </a:lnTo>
                    <a:lnTo>
                      <a:pt x="472" y="394"/>
                    </a:lnTo>
                    <a:lnTo>
                      <a:pt x="453" y="375"/>
                    </a:lnTo>
                    <a:lnTo>
                      <a:pt x="430" y="358"/>
                    </a:lnTo>
                    <a:lnTo>
                      <a:pt x="401" y="348"/>
                    </a:lnTo>
                    <a:lnTo>
                      <a:pt x="365" y="383"/>
                    </a:lnTo>
                    <a:lnTo>
                      <a:pt x="330" y="408"/>
                    </a:lnTo>
                    <a:lnTo>
                      <a:pt x="298" y="421"/>
                    </a:lnTo>
                    <a:lnTo>
                      <a:pt x="265" y="425"/>
                    </a:lnTo>
                    <a:lnTo>
                      <a:pt x="236" y="421"/>
                    </a:lnTo>
                    <a:lnTo>
                      <a:pt x="209" y="412"/>
                    </a:lnTo>
                    <a:lnTo>
                      <a:pt x="184" y="398"/>
                    </a:lnTo>
                    <a:lnTo>
                      <a:pt x="161" y="379"/>
                    </a:lnTo>
                    <a:lnTo>
                      <a:pt x="140" y="360"/>
                    </a:lnTo>
                    <a:lnTo>
                      <a:pt x="123" y="339"/>
                    </a:lnTo>
                    <a:lnTo>
                      <a:pt x="107" y="317"/>
                    </a:lnTo>
                    <a:lnTo>
                      <a:pt x="96" y="300"/>
                    </a:lnTo>
                    <a:lnTo>
                      <a:pt x="88" y="285"/>
                    </a:lnTo>
                    <a:lnTo>
                      <a:pt x="82" y="275"/>
                    </a:lnTo>
                    <a:lnTo>
                      <a:pt x="80" y="271"/>
                    </a:lnTo>
                    <a:lnTo>
                      <a:pt x="121" y="241"/>
                    </a:lnTo>
                    <a:lnTo>
                      <a:pt x="159" y="221"/>
                    </a:lnTo>
                    <a:lnTo>
                      <a:pt x="198" y="212"/>
                    </a:lnTo>
                    <a:lnTo>
                      <a:pt x="232" y="214"/>
                    </a:lnTo>
                    <a:lnTo>
                      <a:pt x="265" y="219"/>
                    </a:lnTo>
                    <a:lnTo>
                      <a:pt x="296" y="233"/>
                    </a:lnTo>
                    <a:lnTo>
                      <a:pt x="322" y="248"/>
                    </a:lnTo>
                    <a:lnTo>
                      <a:pt x="347" y="267"/>
                    </a:lnTo>
                    <a:lnTo>
                      <a:pt x="367" y="287"/>
                    </a:lnTo>
                    <a:lnTo>
                      <a:pt x="384" y="304"/>
                    </a:lnTo>
                    <a:lnTo>
                      <a:pt x="397" y="321"/>
                    </a:lnTo>
                    <a:lnTo>
                      <a:pt x="426" y="327"/>
                    </a:lnTo>
                    <a:lnTo>
                      <a:pt x="453" y="341"/>
                    </a:lnTo>
                    <a:lnTo>
                      <a:pt x="474" y="356"/>
                    </a:lnTo>
                    <a:lnTo>
                      <a:pt x="470" y="342"/>
                    </a:lnTo>
                    <a:lnTo>
                      <a:pt x="465" y="321"/>
                    </a:lnTo>
                    <a:lnTo>
                      <a:pt x="457" y="294"/>
                    </a:lnTo>
                    <a:lnTo>
                      <a:pt x="447" y="262"/>
                    </a:lnTo>
                    <a:lnTo>
                      <a:pt x="438" y="225"/>
                    </a:lnTo>
                    <a:lnTo>
                      <a:pt x="426" y="187"/>
                    </a:lnTo>
                    <a:lnTo>
                      <a:pt x="413" y="148"/>
                    </a:lnTo>
                    <a:lnTo>
                      <a:pt x="401" y="112"/>
                    </a:lnTo>
                    <a:lnTo>
                      <a:pt x="367" y="106"/>
                    </a:lnTo>
                    <a:lnTo>
                      <a:pt x="340" y="94"/>
                    </a:lnTo>
                    <a:lnTo>
                      <a:pt x="319" y="83"/>
                    </a:lnTo>
                    <a:lnTo>
                      <a:pt x="303" y="68"/>
                    </a:lnTo>
                    <a:lnTo>
                      <a:pt x="294" y="52"/>
                    </a:lnTo>
                    <a:lnTo>
                      <a:pt x="286" y="37"/>
                    </a:lnTo>
                    <a:lnTo>
                      <a:pt x="282" y="25"/>
                    </a:lnTo>
                    <a:lnTo>
                      <a:pt x="280" y="18"/>
                    </a:lnTo>
                    <a:lnTo>
                      <a:pt x="280" y="14"/>
                    </a:lnTo>
                    <a:lnTo>
                      <a:pt x="319" y="6"/>
                    </a:lnTo>
                    <a:lnTo>
                      <a:pt x="351" y="0"/>
                    </a:lnTo>
                    <a:lnTo>
                      <a:pt x="376" y="0"/>
                    </a:lnTo>
                    <a:lnTo>
                      <a:pt x="395" y="4"/>
                    </a:lnTo>
                    <a:lnTo>
                      <a:pt x="411" y="12"/>
                    </a:lnTo>
                    <a:lnTo>
                      <a:pt x="420" y="21"/>
                    </a:lnTo>
                    <a:lnTo>
                      <a:pt x="426" y="33"/>
                    </a:lnTo>
                    <a:lnTo>
                      <a:pt x="428" y="46"/>
                    </a:lnTo>
                    <a:lnTo>
                      <a:pt x="428" y="60"/>
                    </a:lnTo>
                    <a:lnTo>
                      <a:pt x="426" y="73"/>
                    </a:lnTo>
                    <a:lnTo>
                      <a:pt x="422" y="85"/>
                    </a:lnTo>
                    <a:lnTo>
                      <a:pt x="420" y="96"/>
                    </a:lnTo>
                    <a:lnTo>
                      <a:pt x="417" y="104"/>
                    </a:lnTo>
                    <a:lnTo>
                      <a:pt x="434" y="142"/>
                    </a:lnTo>
                    <a:lnTo>
                      <a:pt x="434" y="123"/>
                    </a:lnTo>
                    <a:lnTo>
                      <a:pt x="442" y="102"/>
                    </a:lnTo>
                    <a:lnTo>
                      <a:pt x="453" y="79"/>
                    </a:lnTo>
                    <a:lnTo>
                      <a:pt x="474" y="56"/>
                    </a:lnTo>
                    <a:lnTo>
                      <a:pt x="476" y="62"/>
                    </a:lnTo>
                    <a:lnTo>
                      <a:pt x="478" y="77"/>
                    </a:lnTo>
                    <a:lnTo>
                      <a:pt x="482" y="100"/>
                    </a:lnTo>
                    <a:lnTo>
                      <a:pt x="484" y="129"/>
                    </a:lnTo>
                    <a:lnTo>
                      <a:pt x="482" y="158"/>
                    </a:lnTo>
                    <a:lnTo>
                      <a:pt x="476" y="189"/>
                    </a:lnTo>
                    <a:lnTo>
                      <a:pt x="465" y="217"/>
                    </a:lnTo>
                    <a:lnTo>
                      <a:pt x="463" y="219"/>
                    </a:lnTo>
                    <a:lnTo>
                      <a:pt x="474" y="250"/>
                    </a:lnTo>
                    <a:lnTo>
                      <a:pt x="486" y="277"/>
                    </a:lnTo>
                    <a:lnTo>
                      <a:pt x="486" y="277"/>
                    </a:lnTo>
                    <a:lnTo>
                      <a:pt x="495" y="256"/>
                    </a:lnTo>
                    <a:lnTo>
                      <a:pt x="507" y="231"/>
                    </a:lnTo>
                    <a:lnTo>
                      <a:pt x="526" y="208"/>
                    </a:lnTo>
                    <a:lnTo>
                      <a:pt x="549" y="187"/>
                    </a:lnTo>
                    <a:lnTo>
                      <a:pt x="580" y="171"/>
                    </a:lnTo>
                    <a:lnTo>
                      <a:pt x="578" y="131"/>
                    </a:lnTo>
                    <a:lnTo>
                      <a:pt x="584" y="96"/>
                    </a:lnTo>
                    <a:lnTo>
                      <a:pt x="595" y="69"/>
                    </a:lnTo>
                    <a:lnTo>
                      <a:pt x="609" y="48"/>
                    </a:lnTo>
                    <a:lnTo>
                      <a:pt x="628" y="31"/>
                    </a:lnTo>
                    <a:lnTo>
                      <a:pt x="647" y="19"/>
                    </a:lnTo>
                    <a:lnTo>
                      <a:pt x="666" y="10"/>
                    </a:lnTo>
                    <a:lnTo>
                      <a:pt x="686" y="4"/>
                    </a:lnTo>
                    <a:lnTo>
                      <a:pt x="705" y="2"/>
                    </a:lnTo>
                    <a:lnTo>
                      <a:pt x="720" y="0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699000" y="3962400"/>
                <a:ext cx="427038" cy="312738"/>
              </a:xfrm>
              <a:custGeom>
                <a:avLst/>
                <a:gdLst>
                  <a:gd name="T0" fmla="*/ 269 w 269"/>
                  <a:gd name="T1" fmla="*/ 0 h 197"/>
                  <a:gd name="T2" fmla="*/ 267 w 269"/>
                  <a:gd name="T3" fmla="*/ 4 h 197"/>
                  <a:gd name="T4" fmla="*/ 267 w 269"/>
                  <a:gd name="T5" fmla="*/ 14 h 197"/>
                  <a:gd name="T6" fmla="*/ 265 w 269"/>
                  <a:gd name="T7" fmla="*/ 27 h 197"/>
                  <a:gd name="T8" fmla="*/ 261 w 269"/>
                  <a:gd name="T9" fmla="*/ 45 h 197"/>
                  <a:gd name="T10" fmla="*/ 256 w 269"/>
                  <a:gd name="T11" fmla="*/ 64 h 197"/>
                  <a:gd name="T12" fmla="*/ 248 w 269"/>
                  <a:gd name="T13" fmla="*/ 87 h 197"/>
                  <a:gd name="T14" fmla="*/ 238 w 269"/>
                  <a:gd name="T15" fmla="*/ 108 h 197"/>
                  <a:gd name="T16" fmla="*/ 227 w 269"/>
                  <a:gd name="T17" fmla="*/ 131 h 197"/>
                  <a:gd name="T18" fmla="*/ 211 w 269"/>
                  <a:gd name="T19" fmla="*/ 150 h 197"/>
                  <a:gd name="T20" fmla="*/ 194 w 269"/>
                  <a:gd name="T21" fmla="*/ 168 h 197"/>
                  <a:gd name="T22" fmla="*/ 171 w 269"/>
                  <a:gd name="T23" fmla="*/ 183 h 197"/>
                  <a:gd name="T24" fmla="*/ 146 w 269"/>
                  <a:gd name="T25" fmla="*/ 193 h 197"/>
                  <a:gd name="T26" fmla="*/ 117 w 269"/>
                  <a:gd name="T27" fmla="*/ 197 h 197"/>
                  <a:gd name="T28" fmla="*/ 83 w 269"/>
                  <a:gd name="T29" fmla="*/ 193 h 197"/>
                  <a:gd name="T30" fmla="*/ 44 w 269"/>
                  <a:gd name="T31" fmla="*/ 183 h 197"/>
                  <a:gd name="T32" fmla="*/ 0 w 269"/>
                  <a:gd name="T33" fmla="*/ 164 h 197"/>
                  <a:gd name="T34" fmla="*/ 6 w 269"/>
                  <a:gd name="T35" fmla="*/ 164 h 197"/>
                  <a:gd name="T36" fmla="*/ 21 w 269"/>
                  <a:gd name="T37" fmla="*/ 160 h 197"/>
                  <a:gd name="T38" fmla="*/ 46 w 269"/>
                  <a:gd name="T39" fmla="*/ 152 h 197"/>
                  <a:gd name="T40" fmla="*/ 75 w 269"/>
                  <a:gd name="T41" fmla="*/ 141 h 197"/>
                  <a:gd name="T42" fmla="*/ 111 w 269"/>
                  <a:gd name="T43" fmla="*/ 125 h 197"/>
                  <a:gd name="T44" fmla="*/ 150 w 269"/>
                  <a:gd name="T45" fmla="*/ 104 h 197"/>
                  <a:gd name="T46" fmla="*/ 190 w 269"/>
                  <a:gd name="T47" fmla="*/ 77 h 197"/>
                  <a:gd name="T48" fmla="*/ 231 w 269"/>
                  <a:gd name="T49" fmla="*/ 43 h 197"/>
                  <a:gd name="T50" fmla="*/ 269 w 269"/>
                  <a:gd name="T5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9" h="197">
                    <a:moveTo>
                      <a:pt x="269" y="0"/>
                    </a:moveTo>
                    <a:lnTo>
                      <a:pt x="267" y="4"/>
                    </a:lnTo>
                    <a:lnTo>
                      <a:pt x="267" y="14"/>
                    </a:lnTo>
                    <a:lnTo>
                      <a:pt x="265" y="27"/>
                    </a:lnTo>
                    <a:lnTo>
                      <a:pt x="261" y="45"/>
                    </a:lnTo>
                    <a:lnTo>
                      <a:pt x="256" y="64"/>
                    </a:lnTo>
                    <a:lnTo>
                      <a:pt x="248" y="87"/>
                    </a:lnTo>
                    <a:lnTo>
                      <a:pt x="238" y="108"/>
                    </a:lnTo>
                    <a:lnTo>
                      <a:pt x="227" y="131"/>
                    </a:lnTo>
                    <a:lnTo>
                      <a:pt x="211" y="150"/>
                    </a:lnTo>
                    <a:lnTo>
                      <a:pt x="194" y="168"/>
                    </a:lnTo>
                    <a:lnTo>
                      <a:pt x="171" y="183"/>
                    </a:lnTo>
                    <a:lnTo>
                      <a:pt x="146" y="193"/>
                    </a:lnTo>
                    <a:lnTo>
                      <a:pt x="117" y="197"/>
                    </a:lnTo>
                    <a:lnTo>
                      <a:pt x="83" y="193"/>
                    </a:lnTo>
                    <a:lnTo>
                      <a:pt x="44" y="183"/>
                    </a:lnTo>
                    <a:lnTo>
                      <a:pt x="0" y="164"/>
                    </a:lnTo>
                    <a:lnTo>
                      <a:pt x="6" y="164"/>
                    </a:lnTo>
                    <a:lnTo>
                      <a:pt x="21" y="160"/>
                    </a:lnTo>
                    <a:lnTo>
                      <a:pt x="46" y="152"/>
                    </a:lnTo>
                    <a:lnTo>
                      <a:pt x="75" y="141"/>
                    </a:lnTo>
                    <a:lnTo>
                      <a:pt x="111" y="125"/>
                    </a:lnTo>
                    <a:lnTo>
                      <a:pt x="150" y="104"/>
                    </a:lnTo>
                    <a:lnTo>
                      <a:pt x="190" y="77"/>
                    </a:lnTo>
                    <a:lnTo>
                      <a:pt x="231" y="4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629025" y="4579938"/>
                <a:ext cx="622300" cy="215900"/>
              </a:xfrm>
              <a:custGeom>
                <a:avLst/>
                <a:gdLst>
                  <a:gd name="T0" fmla="*/ 0 w 392"/>
                  <a:gd name="T1" fmla="*/ 0 h 136"/>
                  <a:gd name="T2" fmla="*/ 4 w 392"/>
                  <a:gd name="T3" fmla="*/ 2 h 136"/>
                  <a:gd name="T4" fmla="*/ 15 w 392"/>
                  <a:gd name="T5" fmla="*/ 8 h 136"/>
                  <a:gd name="T6" fmla="*/ 34 w 392"/>
                  <a:gd name="T7" fmla="*/ 17 h 136"/>
                  <a:gd name="T8" fmla="*/ 59 w 392"/>
                  <a:gd name="T9" fmla="*/ 27 h 136"/>
                  <a:gd name="T10" fmla="*/ 90 w 392"/>
                  <a:gd name="T11" fmla="*/ 36 h 136"/>
                  <a:gd name="T12" fmla="*/ 125 w 392"/>
                  <a:gd name="T13" fmla="*/ 46 h 136"/>
                  <a:gd name="T14" fmla="*/ 163 w 392"/>
                  <a:gd name="T15" fmla="*/ 54 h 136"/>
                  <a:gd name="T16" fmla="*/ 205 w 392"/>
                  <a:gd name="T17" fmla="*/ 59 h 136"/>
                  <a:gd name="T18" fmla="*/ 249 w 392"/>
                  <a:gd name="T19" fmla="*/ 59 h 136"/>
                  <a:gd name="T20" fmla="*/ 296 w 392"/>
                  <a:gd name="T21" fmla="*/ 54 h 136"/>
                  <a:gd name="T22" fmla="*/ 344 w 392"/>
                  <a:gd name="T23" fmla="*/ 42 h 136"/>
                  <a:gd name="T24" fmla="*/ 392 w 392"/>
                  <a:gd name="T25" fmla="*/ 23 h 136"/>
                  <a:gd name="T26" fmla="*/ 390 w 392"/>
                  <a:gd name="T27" fmla="*/ 27 h 136"/>
                  <a:gd name="T28" fmla="*/ 382 w 392"/>
                  <a:gd name="T29" fmla="*/ 34 h 136"/>
                  <a:gd name="T30" fmla="*/ 371 w 392"/>
                  <a:gd name="T31" fmla="*/ 44 h 136"/>
                  <a:gd name="T32" fmla="*/ 355 w 392"/>
                  <a:gd name="T33" fmla="*/ 57 h 136"/>
                  <a:gd name="T34" fmla="*/ 336 w 392"/>
                  <a:gd name="T35" fmla="*/ 73 h 136"/>
                  <a:gd name="T36" fmla="*/ 313 w 392"/>
                  <a:gd name="T37" fmla="*/ 88 h 136"/>
                  <a:gd name="T38" fmla="*/ 290 w 392"/>
                  <a:gd name="T39" fmla="*/ 102 h 136"/>
                  <a:gd name="T40" fmla="*/ 263 w 392"/>
                  <a:gd name="T41" fmla="*/ 115 h 136"/>
                  <a:gd name="T42" fmla="*/ 234 w 392"/>
                  <a:gd name="T43" fmla="*/ 127 h 136"/>
                  <a:gd name="T44" fmla="*/ 203 w 392"/>
                  <a:gd name="T45" fmla="*/ 134 h 136"/>
                  <a:gd name="T46" fmla="*/ 173 w 392"/>
                  <a:gd name="T47" fmla="*/ 136 h 136"/>
                  <a:gd name="T48" fmla="*/ 142 w 392"/>
                  <a:gd name="T49" fmla="*/ 132 h 136"/>
                  <a:gd name="T50" fmla="*/ 113 w 392"/>
                  <a:gd name="T51" fmla="*/ 123 h 136"/>
                  <a:gd name="T52" fmla="*/ 82 w 392"/>
                  <a:gd name="T53" fmla="*/ 107 h 136"/>
                  <a:gd name="T54" fmla="*/ 54 w 392"/>
                  <a:gd name="T55" fmla="*/ 81 h 136"/>
                  <a:gd name="T56" fmla="*/ 25 w 392"/>
                  <a:gd name="T57" fmla="*/ 46 h 136"/>
                  <a:gd name="T58" fmla="*/ 0 w 392"/>
                  <a:gd name="T5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2" h="136">
                    <a:moveTo>
                      <a:pt x="0" y="0"/>
                    </a:moveTo>
                    <a:lnTo>
                      <a:pt x="4" y="2"/>
                    </a:lnTo>
                    <a:lnTo>
                      <a:pt x="15" y="8"/>
                    </a:lnTo>
                    <a:lnTo>
                      <a:pt x="34" y="17"/>
                    </a:lnTo>
                    <a:lnTo>
                      <a:pt x="59" y="27"/>
                    </a:lnTo>
                    <a:lnTo>
                      <a:pt x="90" y="36"/>
                    </a:lnTo>
                    <a:lnTo>
                      <a:pt x="125" y="46"/>
                    </a:lnTo>
                    <a:lnTo>
                      <a:pt x="163" y="54"/>
                    </a:lnTo>
                    <a:lnTo>
                      <a:pt x="205" y="59"/>
                    </a:lnTo>
                    <a:lnTo>
                      <a:pt x="249" y="59"/>
                    </a:lnTo>
                    <a:lnTo>
                      <a:pt x="296" y="54"/>
                    </a:lnTo>
                    <a:lnTo>
                      <a:pt x="344" y="42"/>
                    </a:lnTo>
                    <a:lnTo>
                      <a:pt x="392" y="23"/>
                    </a:lnTo>
                    <a:lnTo>
                      <a:pt x="390" y="27"/>
                    </a:lnTo>
                    <a:lnTo>
                      <a:pt x="382" y="34"/>
                    </a:lnTo>
                    <a:lnTo>
                      <a:pt x="371" y="44"/>
                    </a:lnTo>
                    <a:lnTo>
                      <a:pt x="355" y="57"/>
                    </a:lnTo>
                    <a:lnTo>
                      <a:pt x="336" y="73"/>
                    </a:lnTo>
                    <a:lnTo>
                      <a:pt x="313" y="88"/>
                    </a:lnTo>
                    <a:lnTo>
                      <a:pt x="290" y="102"/>
                    </a:lnTo>
                    <a:lnTo>
                      <a:pt x="263" y="115"/>
                    </a:lnTo>
                    <a:lnTo>
                      <a:pt x="234" y="127"/>
                    </a:lnTo>
                    <a:lnTo>
                      <a:pt x="203" y="134"/>
                    </a:lnTo>
                    <a:lnTo>
                      <a:pt x="173" y="136"/>
                    </a:lnTo>
                    <a:lnTo>
                      <a:pt x="142" y="132"/>
                    </a:lnTo>
                    <a:lnTo>
                      <a:pt x="113" y="123"/>
                    </a:lnTo>
                    <a:lnTo>
                      <a:pt x="82" y="107"/>
                    </a:lnTo>
                    <a:lnTo>
                      <a:pt x="54" y="81"/>
                    </a:lnTo>
                    <a:lnTo>
                      <a:pt x="25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586288" y="3538538"/>
                <a:ext cx="231775" cy="304800"/>
              </a:xfrm>
              <a:custGeom>
                <a:avLst/>
                <a:gdLst>
                  <a:gd name="T0" fmla="*/ 142 w 146"/>
                  <a:gd name="T1" fmla="*/ 0 h 192"/>
                  <a:gd name="T2" fmla="*/ 142 w 146"/>
                  <a:gd name="T3" fmla="*/ 4 h 192"/>
                  <a:gd name="T4" fmla="*/ 144 w 146"/>
                  <a:gd name="T5" fmla="*/ 12 h 192"/>
                  <a:gd name="T6" fmla="*/ 146 w 146"/>
                  <a:gd name="T7" fmla="*/ 25 h 192"/>
                  <a:gd name="T8" fmla="*/ 146 w 146"/>
                  <a:gd name="T9" fmla="*/ 43 h 192"/>
                  <a:gd name="T10" fmla="*/ 146 w 146"/>
                  <a:gd name="T11" fmla="*/ 60 h 192"/>
                  <a:gd name="T12" fmla="*/ 144 w 146"/>
                  <a:gd name="T13" fmla="*/ 81 h 192"/>
                  <a:gd name="T14" fmla="*/ 138 w 146"/>
                  <a:gd name="T15" fmla="*/ 102 h 192"/>
                  <a:gd name="T16" fmla="*/ 133 w 146"/>
                  <a:gd name="T17" fmla="*/ 123 h 192"/>
                  <a:gd name="T18" fmla="*/ 121 w 146"/>
                  <a:gd name="T19" fmla="*/ 144 h 192"/>
                  <a:gd name="T20" fmla="*/ 108 w 146"/>
                  <a:gd name="T21" fmla="*/ 162 h 192"/>
                  <a:gd name="T22" fmla="*/ 88 w 146"/>
                  <a:gd name="T23" fmla="*/ 175 h 192"/>
                  <a:gd name="T24" fmla="*/ 65 w 146"/>
                  <a:gd name="T25" fmla="*/ 187 h 192"/>
                  <a:gd name="T26" fmla="*/ 35 w 146"/>
                  <a:gd name="T27" fmla="*/ 192 h 192"/>
                  <a:gd name="T28" fmla="*/ 0 w 146"/>
                  <a:gd name="T29" fmla="*/ 191 h 192"/>
                  <a:gd name="T30" fmla="*/ 4 w 146"/>
                  <a:gd name="T31" fmla="*/ 189 h 192"/>
                  <a:gd name="T32" fmla="*/ 13 w 146"/>
                  <a:gd name="T33" fmla="*/ 185 h 192"/>
                  <a:gd name="T34" fmla="*/ 29 w 146"/>
                  <a:gd name="T35" fmla="*/ 173 h 192"/>
                  <a:gd name="T36" fmla="*/ 50 w 146"/>
                  <a:gd name="T37" fmla="*/ 160 h 192"/>
                  <a:gd name="T38" fmla="*/ 71 w 146"/>
                  <a:gd name="T39" fmla="*/ 139 h 192"/>
                  <a:gd name="T40" fmla="*/ 92 w 146"/>
                  <a:gd name="T41" fmla="*/ 114 h 192"/>
                  <a:gd name="T42" fmla="*/ 111 w 146"/>
                  <a:gd name="T43" fmla="*/ 83 h 192"/>
                  <a:gd name="T44" fmla="*/ 129 w 146"/>
                  <a:gd name="T45" fmla="*/ 44 h 192"/>
                  <a:gd name="T46" fmla="*/ 142 w 146"/>
                  <a:gd name="T4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92">
                    <a:moveTo>
                      <a:pt x="142" y="0"/>
                    </a:moveTo>
                    <a:lnTo>
                      <a:pt x="142" y="4"/>
                    </a:lnTo>
                    <a:lnTo>
                      <a:pt x="144" y="12"/>
                    </a:lnTo>
                    <a:lnTo>
                      <a:pt x="146" y="25"/>
                    </a:lnTo>
                    <a:lnTo>
                      <a:pt x="146" y="43"/>
                    </a:lnTo>
                    <a:lnTo>
                      <a:pt x="146" y="60"/>
                    </a:lnTo>
                    <a:lnTo>
                      <a:pt x="144" y="81"/>
                    </a:lnTo>
                    <a:lnTo>
                      <a:pt x="138" y="102"/>
                    </a:lnTo>
                    <a:lnTo>
                      <a:pt x="133" y="123"/>
                    </a:lnTo>
                    <a:lnTo>
                      <a:pt x="121" y="144"/>
                    </a:lnTo>
                    <a:lnTo>
                      <a:pt x="108" y="162"/>
                    </a:lnTo>
                    <a:lnTo>
                      <a:pt x="88" y="175"/>
                    </a:lnTo>
                    <a:lnTo>
                      <a:pt x="65" y="187"/>
                    </a:lnTo>
                    <a:lnTo>
                      <a:pt x="35" y="192"/>
                    </a:lnTo>
                    <a:lnTo>
                      <a:pt x="0" y="191"/>
                    </a:lnTo>
                    <a:lnTo>
                      <a:pt x="4" y="189"/>
                    </a:lnTo>
                    <a:lnTo>
                      <a:pt x="13" y="185"/>
                    </a:lnTo>
                    <a:lnTo>
                      <a:pt x="29" y="173"/>
                    </a:lnTo>
                    <a:lnTo>
                      <a:pt x="50" y="160"/>
                    </a:lnTo>
                    <a:lnTo>
                      <a:pt x="71" y="139"/>
                    </a:lnTo>
                    <a:lnTo>
                      <a:pt x="92" y="114"/>
                    </a:lnTo>
                    <a:lnTo>
                      <a:pt x="111" y="83"/>
                    </a:lnTo>
                    <a:lnTo>
                      <a:pt x="129" y="44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756025" y="3968750"/>
                <a:ext cx="509588" cy="254000"/>
              </a:xfrm>
              <a:custGeom>
                <a:avLst/>
                <a:gdLst>
                  <a:gd name="T0" fmla="*/ 0 w 321"/>
                  <a:gd name="T1" fmla="*/ 0 h 160"/>
                  <a:gd name="T2" fmla="*/ 50 w 321"/>
                  <a:gd name="T3" fmla="*/ 37 h 160"/>
                  <a:gd name="T4" fmla="*/ 98 w 321"/>
                  <a:gd name="T5" fmla="*/ 62 h 160"/>
                  <a:gd name="T6" fmla="*/ 141 w 321"/>
                  <a:gd name="T7" fmla="*/ 81 h 160"/>
                  <a:gd name="T8" fmla="*/ 181 w 321"/>
                  <a:gd name="T9" fmla="*/ 91 h 160"/>
                  <a:gd name="T10" fmla="*/ 216 w 321"/>
                  <a:gd name="T11" fmla="*/ 95 h 160"/>
                  <a:gd name="T12" fmla="*/ 246 w 321"/>
                  <a:gd name="T13" fmla="*/ 96 h 160"/>
                  <a:gd name="T14" fmla="*/ 273 w 321"/>
                  <a:gd name="T15" fmla="*/ 93 h 160"/>
                  <a:gd name="T16" fmla="*/ 292 w 321"/>
                  <a:gd name="T17" fmla="*/ 87 h 160"/>
                  <a:gd name="T18" fmla="*/ 308 w 321"/>
                  <a:gd name="T19" fmla="*/ 83 h 160"/>
                  <a:gd name="T20" fmla="*/ 317 w 321"/>
                  <a:gd name="T21" fmla="*/ 79 h 160"/>
                  <a:gd name="T22" fmla="*/ 321 w 321"/>
                  <a:gd name="T23" fmla="*/ 77 h 160"/>
                  <a:gd name="T24" fmla="*/ 285 w 321"/>
                  <a:gd name="T25" fmla="*/ 116 h 160"/>
                  <a:gd name="T26" fmla="*/ 252 w 321"/>
                  <a:gd name="T27" fmla="*/ 141 h 160"/>
                  <a:gd name="T28" fmla="*/ 219 w 321"/>
                  <a:gd name="T29" fmla="*/ 154 h 160"/>
                  <a:gd name="T30" fmla="*/ 187 w 321"/>
                  <a:gd name="T31" fmla="*/ 160 h 160"/>
                  <a:gd name="T32" fmla="*/ 158 w 321"/>
                  <a:gd name="T33" fmla="*/ 156 h 160"/>
                  <a:gd name="T34" fmla="*/ 131 w 321"/>
                  <a:gd name="T35" fmla="*/ 146 h 160"/>
                  <a:gd name="T36" fmla="*/ 106 w 321"/>
                  <a:gd name="T37" fmla="*/ 131 h 160"/>
                  <a:gd name="T38" fmla="*/ 83 w 321"/>
                  <a:gd name="T39" fmla="*/ 112 h 160"/>
                  <a:gd name="T40" fmla="*/ 62 w 321"/>
                  <a:gd name="T41" fmla="*/ 93 h 160"/>
                  <a:gd name="T42" fmla="*/ 43 w 321"/>
                  <a:gd name="T43" fmla="*/ 70 h 160"/>
                  <a:gd name="T44" fmla="*/ 29 w 321"/>
                  <a:gd name="T45" fmla="*/ 48 h 160"/>
                  <a:gd name="T46" fmla="*/ 16 w 321"/>
                  <a:gd name="T47" fmla="*/ 29 h 160"/>
                  <a:gd name="T48" fmla="*/ 8 w 321"/>
                  <a:gd name="T49" fmla="*/ 14 h 160"/>
                  <a:gd name="T50" fmla="*/ 2 w 321"/>
                  <a:gd name="T51" fmla="*/ 4 h 160"/>
                  <a:gd name="T52" fmla="*/ 0 w 321"/>
                  <a:gd name="T5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60">
                    <a:moveTo>
                      <a:pt x="0" y="0"/>
                    </a:moveTo>
                    <a:lnTo>
                      <a:pt x="50" y="37"/>
                    </a:lnTo>
                    <a:lnTo>
                      <a:pt x="98" y="62"/>
                    </a:lnTo>
                    <a:lnTo>
                      <a:pt x="141" y="81"/>
                    </a:lnTo>
                    <a:lnTo>
                      <a:pt x="181" y="91"/>
                    </a:lnTo>
                    <a:lnTo>
                      <a:pt x="216" y="95"/>
                    </a:lnTo>
                    <a:lnTo>
                      <a:pt x="246" y="96"/>
                    </a:lnTo>
                    <a:lnTo>
                      <a:pt x="273" y="93"/>
                    </a:lnTo>
                    <a:lnTo>
                      <a:pt x="292" y="87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1" y="77"/>
                    </a:lnTo>
                    <a:lnTo>
                      <a:pt x="285" y="116"/>
                    </a:lnTo>
                    <a:lnTo>
                      <a:pt x="252" y="141"/>
                    </a:lnTo>
                    <a:lnTo>
                      <a:pt x="219" y="154"/>
                    </a:lnTo>
                    <a:lnTo>
                      <a:pt x="187" y="160"/>
                    </a:lnTo>
                    <a:lnTo>
                      <a:pt x="158" y="156"/>
                    </a:lnTo>
                    <a:lnTo>
                      <a:pt x="131" y="146"/>
                    </a:lnTo>
                    <a:lnTo>
                      <a:pt x="106" y="131"/>
                    </a:lnTo>
                    <a:lnTo>
                      <a:pt x="83" y="112"/>
                    </a:lnTo>
                    <a:lnTo>
                      <a:pt x="62" y="93"/>
                    </a:lnTo>
                    <a:lnTo>
                      <a:pt x="43" y="70"/>
                    </a:lnTo>
                    <a:lnTo>
                      <a:pt x="29" y="48"/>
                    </a:lnTo>
                    <a:lnTo>
                      <a:pt x="16" y="29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073525" y="3560763"/>
                <a:ext cx="192088" cy="155575"/>
              </a:xfrm>
              <a:custGeom>
                <a:avLst/>
                <a:gdLst>
                  <a:gd name="T0" fmla="*/ 0 w 121"/>
                  <a:gd name="T1" fmla="*/ 0 h 98"/>
                  <a:gd name="T2" fmla="*/ 18 w 121"/>
                  <a:gd name="T3" fmla="*/ 17 h 98"/>
                  <a:gd name="T4" fmla="*/ 37 w 121"/>
                  <a:gd name="T5" fmla="*/ 32 h 98"/>
                  <a:gd name="T6" fmla="*/ 58 w 121"/>
                  <a:gd name="T7" fmla="*/ 50 h 98"/>
                  <a:gd name="T8" fmla="*/ 77 w 121"/>
                  <a:gd name="T9" fmla="*/ 65 h 98"/>
                  <a:gd name="T10" fmla="*/ 94 w 121"/>
                  <a:gd name="T11" fmla="*/ 77 h 98"/>
                  <a:gd name="T12" fmla="*/ 108 w 121"/>
                  <a:gd name="T13" fmla="*/ 88 h 98"/>
                  <a:gd name="T14" fmla="*/ 117 w 121"/>
                  <a:gd name="T15" fmla="*/ 96 h 98"/>
                  <a:gd name="T16" fmla="*/ 121 w 121"/>
                  <a:gd name="T17" fmla="*/ 98 h 98"/>
                  <a:gd name="T18" fmla="*/ 89 w 121"/>
                  <a:gd name="T19" fmla="*/ 96 h 98"/>
                  <a:gd name="T20" fmla="*/ 62 w 121"/>
                  <a:gd name="T21" fmla="*/ 88 h 98"/>
                  <a:gd name="T22" fmla="*/ 41 w 121"/>
                  <a:gd name="T23" fmla="*/ 77 h 98"/>
                  <a:gd name="T24" fmla="*/ 25 w 121"/>
                  <a:gd name="T25" fmla="*/ 63 h 98"/>
                  <a:gd name="T26" fmla="*/ 14 w 121"/>
                  <a:gd name="T27" fmla="*/ 50 h 98"/>
                  <a:gd name="T28" fmla="*/ 8 w 121"/>
                  <a:gd name="T29" fmla="*/ 34 h 98"/>
                  <a:gd name="T30" fmla="*/ 2 w 121"/>
                  <a:gd name="T31" fmla="*/ 21 h 98"/>
                  <a:gd name="T32" fmla="*/ 0 w 121"/>
                  <a:gd name="T33" fmla="*/ 11 h 98"/>
                  <a:gd name="T34" fmla="*/ 0 w 121"/>
                  <a:gd name="T35" fmla="*/ 4 h 98"/>
                  <a:gd name="T36" fmla="*/ 0 w 121"/>
                  <a:gd name="T3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98">
                    <a:moveTo>
                      <a:pt x="0" y="0"/>
                    </a:moveTo>
                    <a:lnTo>
                      <a:pt x="18" y="17"/>
                    </a:lnTo>
                    <a:lnTo>
                      <a:pt x="37" y="32"/>
                    </a:lnTo>
                    <a:lnTo>
                      <a:pt x="58" y="50"/>
                    </a:lnTo>
                    <a:lnTo>
                      <a:pt x="77" y="65"/>
                    </a:lnTo>
                    <a:lnTo>
                      <a:pt x="94" y="77"/>
                    </a:lnTo>
                    <a:lnTo>
                      <a:pt x="108" y="88"/>
                    </a:lnTo>
                    <a:lnTo>
                      <a:pt x="117" y="96"/>
                    </a:lnTo>
                    <a:lnTo>
                      <a:pt x="121" y="98"/>
                    </a:lnTo>
                    <a:lnTo>
                      <a:pt x="89" y="96"/>
                    </a:lnTo>
                    <a:lnTo>
                      <a:pt x="62" y="88"/>
                    </a:lnTo>
                    <a:lnTo>
                      <a:pt x="41" y="77"/>
                    </a:lnTo>
                    <a:lnTo>
                      <a:pt x="25" y="63"/>
                    </a:lnTo>
                    <a:lnTo>
                      <a:pt x="14" y="50"/>
                    </a:lnTo>
                    <a:lnTo>
                      <a:pt x="8" y="34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48163" y="3627438"/>
                <a:ext cx="46038" cy="265113"/>
              </a:xfrm>
              <a:custGeom>
                <a:avLst/>
                <a:gdLst>
                  <a:gd name="T0" fmla="*/ 21 w 29"/>
                  <a:gd name="T1" fmla="*/ 0 h 167"/>
                  <a:gd name="T2" fmla="*/ 27 w 29"/>
                  <a:gd name="T3" fmla="*/ 27 h 167"/>
                  <a:gd name="T4" fmla="*/ 29 w 29"/>
                  <a:gd name="T5" fmla="*/ 56 h 167"/>
                  <a:gd name="T6" fmla="*/ 29 w 29"/>
                  <a:gd name="T7" fmla="*/ 85 h 167"/>
                  <a:gd name="T8" fmla="*/ 25 w 29"/>
                  <a:gd name="T9" fmla="*/ 110 h 167"/>
                  <a:gd name="T10" fmla="*/ 21 w 29"/>
                  <a:gd name="T11" fmla="*/ 133 h 167"/>
                  <a:gd name="T12" fmla="*/ 17 w 29"/>
                  <a:gd name="T13" fmla="*/ 152 h 167"/>
                  <a:gd name="T14" fmla="*/ 14 w 29"/>
                  <a:gd name="T15" fmla="*/ 163 h 167"/>
                  <a:gd name="T16" fmla="*/ 12 w 29"/>
                  <a:gd name="T17" fmla="*/ 167 h 167"/>
                  <a:gd name="T18" fmla="*/ 4 w 29"/>
                  <a:gd name="T19" fmla="*/ 140 h 167"/>
                  <a:gd name="T20" fmla="*/ 0 w 29"/>
                  <a:gd name="T21" fmla="*/ 111 h 167"/>
                  <a:gd name="T22" fmla="*/ 2 w 29"/>
                  <a:gd name="T23" fmla="*/ 83 h 167"/>
                  <a:gd name="T24" fmla="*/ 6 w 29"/>
                  <a:gd name="T25" fmla="*/ 56 h 167"/>
                  <a:gd name="T26" fmla="*/ 10 w 29"/>
                  <a:gd name="T27" fmla="*/ 35 h 167"/>
                  <a:gd name="T28" fmla="*/ 15 w 29"/>
                  <a:gd name="T29" fmla="*/ 15 h 167"/>
                  <a:gd name="T30" fmla="*/ 19 w 29"/>
                  <a:gd name="T31" fmla="*/ 4 h 167"/>
                  <a:gd name="T32" fmla="*/ 21 w 29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167">
                    <a:moveTo>
                      <a:pt x="21" y="0"/>
                    </a:moveTo>
                    <a:lnTo>
                      <a:pt x="27" y="27"/>
                    </a:lnTo>
                    <a:lnTo>
                      <a:pt x="29" y="56"/>
                    </a:lnTo>
                    <a:lnTo>
                      <a:pt x="29" y="85"/>
                    </a:lnTo>
                    <a:lnTo>
                      <a:pt x="25" y="110"/>
                    </a:lnTo>
                    <a:lnTo>
                      <a:pt x="21" y="133"/>
                    </a:lnTo>
                    <a:lnTo>
                      <a:pt x="17" y="152"/>
                    </a:lnTo>
                    <a:lnTo>
                      <a:pt x="14" y="163"/>
                    </a:lnTo>
                    <a:lnTo>
                      <a:pt x="12" y="167"/>
                    </a:lnTo>
                    <a:lnTo>
                      <a:pt x="4" y="140"/>
                    </a:lnTo>
                    <a:lnTo>
                      <a:pt x="0" y="111"/>
                    </a:lnTo>
                    <a:lnTo>
                      <a:pt x="2" y="83"/>
                    </a:lnTo>
                    <a:lnTo>
                      <a:pt x="6" y="56"/>
                    </a:lnTo>
                    <a:lnTo>
                      <a:pt x="10" y="35"/>
                    </a:lnTo>
                    <a:lnTo>
                      <a:pt x="15" y="15"/>
                    </a:lnTo>
                    <a:lnTo>
                      <a:pt x="19" y="4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Growth Concept for PowerPoint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751386" y="1628950"/>
            <a:ext cx="6163574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TextBox 76"/>
          <p:cNvSpPr txBox="1"/>
          <p:nvPr/>
        </p:nvSpPr>
        <p:spPr>
          <a:xfrm>
            <a:off x="5825366" y="1998994"/>
            <a:ext cx="468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IN" sz="3600" b="1" baseline="30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IN" sz="3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Grade</a:t>
            </a:r>
            <a:endParaRPr lang="en-IN" sz="36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08384" y="3567224"/>
            <a:ext cx="4689262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Second grade students will focus on device use as a method for skill enhancement and growth in reading and mathematics.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also utilize iMovie as their production app as they study social studies.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begin their learning in digital literacy and citizenship.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91607" y="1978384"/>
            <a:ext cx="1258784" cy="12587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en-IN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9512" y="4400506"/>
            <a:ext cx="30480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Foundations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563618" y="3876850"/>
            <a:ext cx="325206" cy="523656"/>
            <a:chOff x="1063625" y="4732338"/>
            <a:chExt cx="403225" cy="64928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076325" y="4732338"/>
              <a:ext cx="390525" cy="649288"/>
            </a:xfrm>
            <a:custGeom>
              <a:avLst/>
              <a:gdLst>
                <a:gd name="T0" fmla="*/ 115 w 246"/>
                <a:gd name="T1" fmla="*/ 0 h 409"/>
                <a:gd name="T2" fmla="*/ 159 w 246"/>
                <a:gd name="T3" fmla="*/ 38 h 409"/>
                <a:gd name="T4" fmla="*/ 192 w 246"/>
                <a:gd name="T5" fmla="*/ 75 h 409"/>
                <a:gd name="T6" fmla="*/ 217 w 246"/>
                <a:gd name="T7" fmla="*/ 110 h 409"/>
                <a:gd name="T8" fmla="*/ 234 w 246"/>
                <a:gd name="T9" fmla="*/ 140 h 409"/>
                <a:gd name="T10" fmla="*/ 242 w 246"/>
                <a:gd name="T11" fmla="*/ 167 h 409"/>
                <a:gd name="T12" fmla="*/ 246 w 246"/>
                <a:gd name="T13" fmla="*/ 194 h 409"/>
                <a:gd name="T14" fmla="*/ 244 w 246"/>
                <a:gd name="T15" fmla="*/ 217 h 409"/>
                <a:gd name="T16" fmla="*/ 236 w 246"/>
                <a:gd name="T17" fmla="*/ 236 h 409"/>
                <a:gd name="T18" fmla="*/ 224 w 246"/>
                <a:gd name="T19" fmla="*/ 256 h 409"/>
                <a:gd name="T20" fmla="*/ 211 w 246"/>
                <a:gd name="T21" fmla="*/ 271 h 409"/>
                <a:gd name="T22" fmla="*/ 194 w 246"/>
                <a:gd name="T23" fmla="*/ 286 h 409"/>
                <a:gd name="T24" fmla="*/ 176 w 246"/>
                <a:gd name="T25" fmla="*/ 298 h 409"/>
                <a:gd name="T26" fmla="*/ 159 w 246"/>
                <a:gd name="T27" fmla="*/ 308 h 409"/>
                <a:gd name="T28" fmla="*/ 142 w 246"/>
                <a:gd name="T29" fmla="*/ 315 h 409"/>
                <a:gd name="T30" fmla="*/ 126 w 246"/>
                <a:gd name="T31" fmla="*/ 323 h 409"/>
                <a:gd name="T32" fmla="*/ 126 w 246"/>
                <a:gd name="T33" fmla="*/ 409 h 409"/>
                <a:gd name="T34" fmla="*/ 92 w 246"/>
                <a:gd name="T35" fmla="*/ 409 h 409"/>
                <a:gd name="T36" fmla="*/ 92 w 246"/>
                <a:gd name="T37" fmla="*/ 333 h 409"/>
                <a:gd name="T38" fmla="*/ 92 w 246"/>
                <a:gd name="T39" fmla="*/ 333 h 409"/>
                <a:gd name="T40" fmla="*/ 55 w 246"/>
                <a:gd name="T41" fmla="*/ 313 h 409"/>
                <a:gd name="T42" fmla="*/ 30 w 246"/>
                <a:gd name="T43" fmla="*/ 290 h 409"/>
                <a:gd name="T44" fmla="*/ 11 w 246"/>
                <a:gd name="T45" fmla="*/ 265 h 409"/>
                <a:gd name="T46" fmla="*/ 2 w 246"/>
                <a:gd name="T47" fmla="*/ 240 h 409"/>
                <a:gd name="T48" fmla="*/ 0 w 246"/>
                <a:gd name="T49" fmla="*/ 211 h 409"/>
                <a:gd name="T50" fmla="*/ 2 w 246"/>
                <a:gd name="T51" fmla="*/ 185 h 409"/>
                <a:gd name="T52" fmla="*/ 9 w 246"/>
                <a:gd name="T53" fmla="*/ 158 h 409"/>
                <a:gd name="T54" fmla="*/ 21 w 246"/>
                <a:gd name="T55" fmla="*/ 129 h 409"/>
                <a:gd name="T56" fmla="*/ 34 w 246"/>
                <a:gd name="T57" fmla="*/ 104 h 409"/>
                <a:gd name="T58" fmla="*/ 50 w 246"/>
                <a:gd name="T59" fmla="*/ 79 h 409"/>
                <a:gd name="T60" fmla="*/ 65 w 246"/>
                <a:gd name="T61" fmla="*/ 58 h 409"/>
                <a:gd name="T62" fmla="*/ 80 w 246"/>
                <a:gd name="T63" fmla="*/ 38 h 409"/>
                <a:gd name="T64" fmla="*/ 94 w 246"/>
                <a:gd name="T65" fmla="*/ 21 h 409"/>
                <a:gd name="T66" fmla="*/ 105 w 246"/>
                <a:gd name="T67" fmla="*/ 10 h 409"/>
                <a:gd name="T68" fmla="*/ 111 w 246"/>
                <a:gd name="T69" fmla="*/ 2 h 409"/>
                <a:gd name="T70" fmla="*/ 115 w 246"/>
                <a:gd name="T7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6" h="409">
                  <a:moveTo>
                    <a:pt x="115" y="0"/>
                  </a:moveTo>
                  <a:lnTo>
                    <a:pt x="159" y="38"/>
                  </a:lnTo>
                  <a:lnTo>
                    <a:pt x="192" y="75"/>
                  </a:lnTo>
                  <a:lnTo>
                    <a:pt x="217" y="110"/>
                  </a:lnTo>
                  <a:lnTo>
                    <a:pt x="234" y="140"/>
                  </a:lnTo>
                  <a:lnTo>
                    <a:pt x="242" y="167"/>
                  </a:lnTo>
                  <a:lnTo>
                    <a:pt x="246" y="194"/>
                  </a:lnTo>
                  <a:lnTo>
                    <a:pt x="244" y="217"/>
                  </a:lnTo>
                  <a:lnTo>
                    <a:pt x="236" y="236"/>
                  </a:lnTo>
                  <a:lnTo>
                    <a:pt x="224" y="256"/>
                  </a:lnTo>
                  <a:lnTo>
                    <a:pt x="211" y="271"/>
                  </a:lnTo>
                  <a:lnTo>
                    <a:pt x="194" y="286"/>
                  </a:lnTo>
                  <a:lnTo>
                    <a:pt x="176" y="298"/>
                  </a:lnTo>
                  <a:lnTo>
                    <a:pt x="159" y="308"/>
                  </a:lnTo>
                  <a:lnTo>
                    <a:pt x="142" y="315"/>
                  </a:lnTo>
                  <a:lnTo>
                    <a:pt x="126" y="323"/>
                  </a:lnTo>
                  <a:lnTo>
                    <a:pt x="126" y="409"/>
                  </a:lnTo>
                  <a:lnTo>
                    <a:pt x="92" y="409"/>
                  </a:lnTo>
                  <a:lnTo>
                    <a:pt x="92" y="333"/>
                  </a:lnTo>
                  <a:lnTo>
                    <a:pt x="92" y="333"/>
                  </a:lnTo>
                  <a:lnTo>
                    <a:pt x="55" y="313"/>
                  </a:lnTo>
                  <a:lnTo>
                    <a:pt x="30" y="290"/>
                  </a:lnTo>
                  <a:lnTo>
                    <a:pt x="11" y="265"/>
                  </a:lnTo>
                  <a:lnTo>
                    <a:pt x="2" y="240"/>
                  </a:lnTo>
                  <a:lnTo>
                    <a:pt x="0" y="211"/>
                  </a:lnTo>
                  <a:lnTo>
                    <a:pt x="2" y="185"/>
                  </a:lnTo>
                  <a:lnTo>
                    <a:pt x="9" y="158"/>
                  </a:lnTo>
                  <a:lnTo>
                    <a:pt x="21" y="129"/>
                  </a:lnTo>
                  <a:lnTo>
                    <a:pt x="34" y="104"/>
                  </a:lnTo>
                  <a:lnTo>
                    <a:pt x="50" y="79"/>
                  </a:lnTo>
                  <a:lnTo>
                    <a:pt x="65" y="58"/>
                  </a:lnTo>
                  <a:lnTo>
                    <a:pt x="80" y="38"/>
                  </a:lnTo>
                  <a:lnTo>
                    <a:pt x="94" y="21"/>
                  </a:lnTo>
                  <a:lnTo>
                    <a:pt x="105" y="10"/>
                  </a:lnTo>
                  <a:lnTo>
                    <a:pt x="111" y="2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63625" y="4732338"/>
              <a:ext cx="195263" cy="528638"/>
            </a:xfrm>
            <a:custGeom>
              <a:avLst/>
              <a:gdLst>
                <a:gd name="T0" fmla="*/ 123 w 123"/>
                <a:gd name="T1" fmla="*/ 0 h 333"/>
                <a:gd name="T2" fmla="*/ 96 w 123"/>
                <a:gd name="T3" fmla="*/ 54 h 333"/>
                <a:gd name="T4" fmla="*/ 77 w 123"/>
                <a:gd name="T5" fmla="*/ 106 h 333"/>
                <a:gd name="T6" fmla="*/ 67 w 123"/>
                <a:gd name="T7" fmla="*/ 152 h 333"/>
                <a:gd name="T8" fmla="*/ 63 w 123"/>
                <a:gd name="T9" fmla="*/ 192 h 333"/>
                <a:gd name="T10" fmla="*/ 65 w 123"/>
                <a:gd name="T11" fmla="*/ 229 h 333"/>
                <a:gd name="T12" fmla="*/ 69 w 123"/>
                <a:gd name="T13" fmla="*/ 260 h 333"/>
                <a:gd name="T14" fmla="*/ 77 w 123"/>
                <a:gd name="T15" fmla="*/ 286 h 333"/>
                <a:gd name="T16" fmla="*/ 85 w 123"/>
                <a:gd name="T17" fmla="*/ 306 h 333"/>
                <a:gd name="T18" fmla="*/ 92 w 123"/>
                <a:gd name="T19" fmla="*/ 321 h 333"/>
                <a:gd name="T20" fmla="*/ 98 w 123"/>
                <a:gd name="T21" fmla="*/ 331 h 333"/>
                <a:gd name="T22" fmla="*/ 100 w 123"/>
                <a:gd name="T23" fmla="*/ 333 h 333"/>
                <a:gd name="T24" fmla="*/ 61 w 123"/>
                <a:gd name="T25" fmla="*/ 315 h 333"/>
                <a:gd name="T26" fmla="*/ 33 w 123"/>
                <a:gd name="T27" fmla="*/ 294 h 333"/>
                <a:gd name="T28" fmla="*/ 13 w 123"/>
                <a:gd name="T29" fmla="*/ 269 h 333"/>
                <a:gd name="T30" fmla="*/ 4 w 123"/>
                <a:gd name="T31" fmla="*/ 244 h 333"/>
                <a:gd name="T32" fmla="*/ 0 w 123"/>
                <a:gd name="T33" fmla="*/ 217 h 333"/>
                <a:gd name="T34" fmla="*/ 2 w 123"/>
                <a:gd name="T35" fmla="*/ 188 h 333"/>
                <a:gd name="T36" fmla="*/ 10 w 123"/>
                <a:gd name="T37" fmla="*/ 160 h 333"/>
                <a:gd name="T38" fmla="*/ 23 w 123"/>
                <a:gd name="T39" fmla="*/ 133 h 333"/>
                <a:gd name="T40" fmla="*/ 37 w 123"/>
                <a:gd name="T41" fmla="*/ 106 h 333"/>
                <a:gd name="T42" fmla="*/ 52 w 123"/>
                <a:gd name="T43" fmla="*/ 83 h 333"/>
                <a:gd name="T44" fmla="*/ 69 w 123"/>
                <a:gd name="T45" fmla="*/ 60 h 333"/>
                <a:gd name="T46" fmla="*/ 86 w 123"/>
                <a:gd name="T47" fmla="*/ 38 h 333"/>
                <a:gd name="T48" fmla="*/ 100 w 123"/>
                <a:gd name="T49" fmla="*/ 23 h 333"/>
                <a:gd name="T50" fmla="*/ 111 w 123"/>
                <a:gd name="T51" fmla="*/ 10 h 333"/>
                <a:gd name="T52" fmla="*/ 119 w 123"/>
                <a:gd name="T53" fmla="*/ 2 h 333"/>
                <a:gd name="T54" fmla="*/ 123 w 123"/>
                <a:gd name="T5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3" h="333">
                  <a:moveTo>
                    <a:pt x="123" y="0"/>
                  </a:moveTo>
                  <a:lnTo>
                    <a:pt x="96" y="54"/>
                  </a:lnTo>
                  <a:lnTo>
                    <a:pt x="77" y="106"/>
                  </a:lnTo>
                  <a:lnTo>
                    <a:pt x="67" y="152"/>
                  </a:lnTo>
                  <a:lnTo>
                    <a:pt x="63" y="192"/>
                  </a:lnTo>
                  <a:lnTo>
                    <a:pt x="65" y="229"/>
                  </a:lnTo>
                  <a:lnTo>
                    <a:pt x="69" y="260"/>
                  </a:lnTo>
                  <a:lnTo>
                    <a:pt x="77" y="286"/>
                  </a:lnTo>
                  <a:lnTo>
                    <a:pt x="85" y="306"/>
                  </a:lnTo>
                  <a:lnTo>
                    <a:pt x="92" y="321"/>
                  </a:lnTo>
                  <a:lnTo>
                    <a:pt x="98" y="331"/>
                  </a:lnTo>
                  <a:lnTo>
                    <a:pt x="100" y="333"/>
                  </a:lnTo>
                  <a:lnTo>
                    <a:pt x="61" y="315"/>
                  </a:lnTo>
                  <a:lnTo>
                    <a:pt x="33" y="294"/>
                  </a:lnTo>
                  <a:lnTo>
                    <a:pt x="13" y="269"/>
                  </a:lnTo>
                  <a:lnTo>
                    <a:pt x="4" y="244"/>
                  </a:lnTo>
                  <a:lnTo>
                    <a:pt x="0" y="217"/>
                  </a:lnTo>
                  <a:lnTo>
                    <a:pt x="2" y="188"/>
                  </a:lnTo>
                  <a:lnTo>
                    <a:pt x="10" y="160"/>
                  </a:lnTo>
                  <a:lnTo>
                    <a:pt x="23" y="133"/>
                  </a:lnTo>
                  <a:lnTo>
                    <a:pt x="37" y="106"/>
                  </a:lnTo>
                  <a:lnTo>
                    <a:pt x="52" y="83"/>
                  </a:lnTo>
                  <a:lnTo>
                    <a:pt x="69" y="60"/>
                  </a:lnTo>
                  <a:lnTo>
                    <a:pt x="86" y="38"/>
                  </a:lnTo>
                  <a:lnTo>
                    <a:pt x="100" y="23"/>
                  </a:lnTo>
                  <a:lnTo>
                    <a:pt x="111" y="10"/>
                  </a:lnTo>
                  <a:lnTo>
                    <a:pt x="119" y="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19708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1274" y="51072"/>
            <a:ext cx="10922221" cy="6820491"/>
            <a:chOff x="4671635" y="5431195"/>
            <a:chExt cx="4897083" cy="3058033"/>
          </a:xfrm>
          <a:solidFill>
            <a:schemeClr val="accent1">
              <a:alpha val="10000"/>
            </a:schemeClr>
          </a:solidFill>
        </p:grpSpPr>
        <p:grpSp>
          <p:nvGrpSpPr>
            <p:cNvPr id="80" name="Group 79"/>
            <p:cNvGrpSpPr/>
            <p:nvPr/>
          </p:nvGrpSpPr>
          <p:grpSpPr>
            <a:xfrm>
              <a:off x="6647873" y="5431195"/>
              <a:ext cx="2920845" cy="3058033"/>
              <a:chOff x="5580063" y="2333625"/>
              <a:chExt cx="2906713" cy="3043238"/>
            </a:xfrm>
            <a:grpFill/>
          </p:grpSpPr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5580063" y="2333625"/>
                <a:ext cx="2906713" cy="3043238"/>
              </a:xfrm>
              <a:custGeom>
                <a:avLst/>
                <a:gdLst>
                  <a:gd name="T0" fmla="*/ 1291 w 1831"/>
                  <a:gd name="T1" fmla="*/ 59 h 1917"/>
                  <a:gd name="T2" fmla="*/ 1232 w 1831"/>
                  <a:gd name="T3" fmla="*/ 200 h 1917"/>
                  <a:gd name="T4" fmla="*/ 1116 w 1831"/>
                  <a:gd name="T5" fmla="*/ 434 h 1917"/>
                  <a:gd name="T6" fmla="*/ 1366 w 1831"/>
                  <a:gd name="T7" fmla="*/ 284 h 1917"/>
                  <a:gd name="T8" fmla="*/ 1564 w 1831"/>
                  <a:gd name="T9" fmla="*/ 359 h 1917"/>
                  <a:gd name="T10" fmla="*/ 1443 w 1831"/>
                  <a:gd name="T11" fmla="*/ 469 h 1917"/>
                  <a:gd name="T12" fmla="*/ 1218 w 1831"/>
                  <a:gd name="T13" fmla="*/ 448 h 1917"/>
                  <a:gd name="T14" fmla="*/ 1036 w 1831"/>
                  <a:gd name="T15" fmla="*/ 584 h 1917"/>
                  <a:gd name="T16" fmla="*/ 967 w 1831"/>
                  <a:gd name="T17" fmla="*/ 832 h 1917"/>
                  <a:gd name="T18" fmla="*/ 1184 w 1831"/>
                  <a:gd name="T19" fmla="*/ 778 h 1917"/>
                  <a:gd name="T20" fmla="*/ 1374 w 1831"/>
                  <a:gd name="T21" fmla="*/ 725 h 1917"/>
                  <a:gd name="T22" fmla="*/ 1616 w 1831"/>
                  <a:gd name="T23" fmla="*/ 757 h 1917"/>
                  <a:gd name="T24" fmla="*/ 1831 w 1831"/>
                  <a:gd name="T25" fmla="*/ 1105 h 1917"/>
                  <a:gd name="T26" fmla="*/ 1672 w 1831"/>
                  <a:gd name="T27" fmla="*/ 1117 h 1917"/>
                  <a:gd name="T28" fmla="*/ 1378 w 1831"/>
                  <a:gd name="T29" fmla="*/ 1048 h 1917"/>
                  <a:gd name="T30" fmla="*/ 1172 w 1831"/>
                  <a:gd name="T31" fmla="*/ 805 h 1917"/>
                  <a:gd name="T32" fmla="*/ 951 w 1831"/>
                  <a:gd name="T33" fmla="*/ 934 h 1917"/>
                  <a:gd name="T34" fmla="*/ 992 w 1831"/>
                  <a:gd name="T35" fmla="*/ 1292 h 1917"/>
                  <a:gd name="T36" fmla="*/ 1074 w 1831"/>
                  <a:gd name="T37" fmla="*/ 1188 h 1917"/>
                  <a:gd name="T38" fmla="*/ 1272 w 1831"/>
                  <a:gd name="T39" fmla="*/ 1146 h 1917"/>
                  <a:gd name="T40" fmla="*/ 1401 w 1831"/>
                  <a:gd name="T41" fmla="*/ 1263 h 1917"/>
                  <a:gd name="T42" fmla="*/ 1270 w 1831"/>
                  <a:gd name="T43" fmla="*/ 1405 h 1917"/>
                  <a:gd name="T44" fmla="*/ 1036 w 1831"/>
                  <a:gd name="T45" fmla="*/ 1309 h 1917"/>
                  <a:gd name="T46" fmla="*/ 936 w 1831"/>
                  <a:gd name="T47" fmla="*/ 1549 h 1917"/>
                  <a:gd name="T48" fmla="*/ 1036 w 1831"/>
                  <a:gd name="T49" fmla="*/ 1895 h 1917"/>
                  <a:gd name="T50" fmla="*/ 921 w 1831"/>
                  <a:gd name="T51" fmla="*/ 1838 h 1917"/>
                  <a:gd name="T52" fmla="*/ 855 w 1831"/>
                  <a:gd name="T53" fmla="*/ 1442 h 1917"/>
                  <a:gd name="T54" fmla="*/ 634 w 1831"/>
                  <a:gd name="T55" fmla="*/ 1417 h 1917"/>
                  <a:gd name="T56" fmla="*/ 433 w 1831"/>
                  <a:gd name="T57" fmla="*/ 1436 h 1917"/>
                  <a:gd name="T58" fmla="*/ 358 w 1831"/>
                  <a:gd name="T59" fmla="*/ 1342 h 1917"/>
                  <a:gd name="T60" fmla="*/ 532 w 1831"/>
                  <a:gd name="T61" fmla="*/ 1180 h 1917"/>
                  <a:gd name="T62" fmla="*/ 696 w 1831"/>
                  <a:gd name="T63" fmla="*/ 1282 h 1917"/>
                  <a:gd name="T64" fmla="*/ 863 w 1831"/>
                  <a:gd name="T65" fmla="*/ 1405 h 1917"/>
                  <a:gd name="T66" fmla="*/ 805 w 1831"/>
                  <a:gd name="T67" fmla="*/ 1038 h 1917"/>
                  <a:gd name="T68" fmla="*/ 475 w 1831"/>
                  <a:gd name="T69" fmla="*/ 901 h 1917"/>
                  <a:gd name="T70" fmla="*/ 481 w 1831"/>
                  <a:gd name="T71" fmla="*/ 963 h 1917"/>
                  <a:gd name="T72" fmla="*/ 423 w 1831"/>
                  <a:gd name="T73" fmla="*/ 1103 h 1917"/>
                  <a:gd name="T74" fmla="*/ 142 w 1831"/>
                  <a:gd name="T75" fmla="*/ 1182 h 1917"/>
                  <a:gd name="T76" fmla="*/ 16 w 1831"/>
                  <a:gd name="T77" fmla="*/ 1069 h 1917"/>
                  <a:gd name="T78" fmla="*/ 164 w 1831"/>
                  <a:gd name="T79" fmla="*/ 813 h 1917"/>
                  <a:gd name="T80" fmla="*/ 323 w 1831"/>
                  <a:gd name="T81" fmla="*/ 765 h 1917"/>
                  <a:gd name="T82" fmla="*/ 473 w 1831"/>
                  <a:gd name="T83" fmla="*/ 875 h 1917"/>
                  <a:gd name="T84" fmla="*/ 790 w 1831"/>
                  <a:gd name="T85" fmla="*/ 975 h 1917"/>
                  <a:gd name="T86" fmla="*/ 930 w 1831"/>
                  <a:gd name="T87" fmla="*/ 767 h 1917"/>
                  <a:gd name="T88" fmla="*/ 803 w 1831"/>
                  <a:gd name="T89" fmla="*/ 630 h 1917"/>
                  <a:gd name="T90" fmla="*/ 632 w 1831"/>
                  <a:gd name="T91" fmla="*/ 690 h 1917"/>
                  <a:gd name="T92" fmla="*/ 404 w 1831"/>
                  <a:gd name="T93" fmla="*/ 548 h 1917"/>
                  <a:gd name="T94" fmla="*/ 363 w 1831"/>
                  <a:gd name="T95" fmla="*/ 340 h 1917"/>
                  <a:gd name="T96" fmla="*/ 586 w 1831"/>
                  <a:gd name="T97" fmla="*/ 330 h 1917"/>
                  <a:gd name="T98" fmla="*/ 803 w 1831"/>
                  <a:gd name="T99" fmla="*/ 536 h 1917"/>
                  <a:gd name="T100" fmla="*/ 946 w 1831"/>
                  <a:gd name="T101" fmla="*/ 694 h 1917"/>
                  <a:gd name="T102" fmla="*/ 1042 w 1831"/>
                  <a:gd name="T103" fmla="*/ 467 h 1917"/>
                  <a:gd name="T104" fmla="*/ 1072 w 1831"/>
                  <a:gd name="T105" fmla="*/ 350 h 1917"/>
                  <a:gd name="T106" fmla="*/ 888 w 1831"/>
                  <a:gd name="T107" fmla="*/ 213 h 1917"/>
                  <a:gd name="T108" fmla="*/ 823 w 1831"/>
                  <a:gd name="T109" fmla="*/ 73 h 1917"/>
                  <a:gd name="T110" fmla="*/ 965 w 1831"/>
                  <a:gd name="T111" fmla="*/ 59 h 1917"/>
                  <a:gd name="T112" fmla="*/ 1061 w 1831"/>
                  <a:gd name="T113" fmla="*/ 190 h 1917"/>
                  <a:gd name="T114" fmla="*/ 1099 w 1831"/>
                  <a:gd name="T115" fmla="*/ 352 h 1917"/>
                  <a:gd name="T116" fmla="*/ 1170 w 1831"/>
                  <a:gd name="T117" fmla="*/ 236 h 1917"/>
                  <a:gd name="T118" fmla="*/ 1182 w 1831"/>
                  <a:gd name="T119" fmla="*/ 13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1" h="1917">
                    <a:moveTo>
                      <a:pt x="1191" y="0"/>
                    </a:moveTo>
                    <a:lnTo>
                      <a:pt x="1218" y="34"/>
                    </a:lnTo>
                    <a:lnTo>
                      <a:pt x="1236" y="67"/>
                    </a:lnTo>
                    <a:lnTo>
                      <a:pt x="1249" y="96"/>
                    </a:lnTo>
                    <a:lnTo>
                      <a:pt x="1255" y="121"/>
                    </a:lnTo>
                    <a:lnTo>
                      <a:pt x="1293" y="56"/>
                    </a:lnTo>
                    <a:lnTo>
                      <a:pt x="1291" y="59"/>
                    </a:lnTo>
                    <a:lnTo>
                      <a:pt x="1287" y="69"/>
                    </a:lnTo>
                    <a:lnTo>
                      <a:pt x="1280" y="88"/>
                    </a:lnTo>
                    <a:lnTo>
                      <a:pt x="1270" y="109"/>
                    </a:lnTo>
                    <a:lnTo>
                      <a:pt x="1257" y="138"/>
                    </a:lnTo>
                    <a:lnTo>
                      <a:pt x="1253" y="163"/>
                    </a:lnTo>
                    <a:lnTo>
                      <a:pt x="1245" y="184"/>
                    </a:lnTo>
                    <a:lnTo>
                      <a:pt x="1232" y="200"/>
                    </a:lnTo>
                    <a:lnTo>
                      <a:pt x="1216" y="213"/>
                    </a:lnTo>
                    <a:lnTo>
                      <a:pt x="1189" y="261"/>
                    </a:lnTo>
                    <a:lnTo>
                      <a:pt x="1157" y="311"/>
                    </a:lnTo>
                    <a:lnTo>
                      <a:pt x="1132" y="352"/>
                    </a:lnTo>
                    <a:lnTo>
                      <a:pt x="1109" y="396"/>
                    </a:lnTo>
                    <a:lnTo>
                      <a:pt x="1088" y="446"/>
                    </a:lnTo>
                    <a:lnTo>
                      <a:pt x="1116" y="434"/>
                    </a:lnTo>
                    <a:lnTo>
                      <a:pt x="1153" y="423"/>
                    </a:lnTo>
                    <a:lnTo>
                      <a:pt x="1199" y="413"/>
                    </a:lnTo>
                    <a:lnTo>
                      <a:pt x="1232" y="367"/>
                    </a:lnTo>
                    <a:lnTo>
                      <a:pt x="1264" y="332"/>
                    </a:lnTo>
                    <a:lnTo>
                      <a:pt x="1299" y="307"/>
                    </a:lnTo>
                    <a:lnTo>
                      <a:pt x="1332" y="292"/>
                    </a:lnTo>
                    <a:lnTo>
                      <a:pt x="1366" y="284"/>
                    </a:lnTo>
                    <a:lnTo>
                      <a:pt x="1401" y="284"/>
                    </a:lnTo>
                    <a:lnTo>
                      <a:pt x="1433" y="290"/>
                    </a:lnTo>
                    <a:lnTo>
                      <a:pt x="1464" y="300"/>
                    </a:lnTo>
                    <a:lnTo>
                      <a:pt x="1493" y="311"/>
                    </a:lnTo>
                    <a:lnTo>
                      <a:pt x="1520" y="327"/>
                    </a:lnTo>
                    <a:lnTo>
                      <a:pt x="1543" y="342"/>
                    </a:lnTo>
                    <a:lnTo>
                      <a:pt x="1564" y="359"/>
                    </a:lnTo>
                    <a:lnTo>
                      <a:pt x="1581" y="373"/>
                    </a:lnTo>
                    <a:lnTo>
                      <a:pt x="1595" y="384"/>
                    </a:lnTo>
                    <a:lnTo>
                      <a:pt x="1603" y="392"/>
                    </a:lnTo>
                    <a:lnTo>
                      <a:pt x="1604" y="396"/>
                    </a:lnTo>
                    <a:lnTo>
                      <a:pt x="1547" y="429"/>
                    </a:lnTo>
                    <a:lnTo>
                      <a:pt x="1491" y="454"/>
                    </a:lnTo>
                    <a:lnTo>
                      <a:pt x="1443" y="469"/>
                    </a:lnTo>
                    <a:lnTo>
                      <a:pt x="1397" y="479"/>
                    </a:lnTo>
                    <a:lnTo>
                      <a:pt x="1357" y="482"/>
                    </a:lnTo>
                    <a:lnTo>
                      <a:pt x="1320" y="480"/>
                    </a:lnTo>
                    <a:lnTo>
                      <a:pt x="1287" y="475"/>
                    </a:lnTo>
                    <a:lnTo>
                      <a:pt x="1261" y="467"/>
                    </a:lnTo>
                    <a:lnTo>
                      <a:pt x="1238" y="457"/>
                    </a:lnTo>
                    <a:lnTo>
                      <a:pt x="1218" y="448"/>
                    </a:lnTo>
                    <a:lnTo>
                      <a:pt x="1205" y="438"/>
                    </a:lnTo>
                    <a:lnTo>
                      <a:pt x="1157" y="450"/>
                    </a:lnTo>
                    <a:lnTo>
                      <a:pt x="1118" y="461"/>
                    </a:lnTo>
                    <a:lnTo>
                      <a:pt x="1090" y="473"/>
                    </a:lnTo>
                    <a:lnTo>
                      <a:pt x="1072" y="480"/>
                    </a:lnTo>
                    <a:lnTo>
                      <a:pt x="1053" y="532"/>
                    </a:lnTo>
                    <a:lnTo>
                      <a:pt x="1036" y="584"/>
                    </a:lnTo>
                    <a:lnTo>
                      <a:pt x="1019" y="634"/>
                    </a:lnTo>
                    <a:lnTo>
                      <a:pt x="1005" y="682"/>
                    </a:lnTo>
                    <a:lnTo>
                      <a:pt x="994" y="725"/>
                    </a:lnTo>
                    <a:lnTo>
                      <a:pt x="984" y="763"/>
                    </a:lnTo>
                    <a:lnTo>
                      <a:pt x="976" y="796"/>
                    </a:lnTo>
                    <a:lnTo>
                      <a:pt x="970" y="819"/>
                    </a:lnTo>
                    <a:lnTo>
                      <a:pt x="967" y="832"/>
                    </a:lnTo>
                    <a:lnTo>
                      <a:pt x="957" y="886"/>
                    </a:lnTo>
                    <a:lnTo>
                      <a:pt x="984" y="863"/>
                    </a:lnTo>
                    <a:lnTo>
                      <a:pt x="1013" y="838"/>
                    </a:lnTo>
                    <a:lnTo>
                      <a:pt x="1049" y="817"/>
                    </a:lnTo>
                    <a:lnTo>
                      <a:pt x="1088" y="798"/>
                    </a:lnTo>
                    <a:lnTo>
                      <a:pt x="1134" y="786"/>
                    </a:lnTo>
                    <a:lnTo>
                      <a:pt x="1184" y="778"/>
                    </a:lnTo>
                    <a:lnTo>
                      <a:pt x="1239" y="780"/>
                    </a:lnTo>
                    <a:lnTo>
                      <a:pt x="1253" y="773"/>
                    </a:lnTo>
                    <a:lnTo>
                      <a:pt x="1272" y="763"/>
                    </a:lnTo>
                    <a:lnTo>
                      <a:pt x="1293" y="753"/>
                    </a:lnTo>
                    <a:lnTo>
                      <a:pt x="1316" y="742"/>
                    </a:lnTo>
                    <a:lnTo>
                      <a:pt x="1345" y="732"/>
                    </a:lnTo>
                    <a:lnTo>
                      <a:pt x="1374" y="725"/>
                    </a:lnTo>
                    <a:lnTo>
                      <a:pt x="1405" y="719"/>
                    </a:lnTo>
                    <a:lnTo>
                      <a:pt x="1439" y="715"/>
                    </a:lnTo>
                    <a:lnTo>
                      <a:pt x="1472" y="715"/>
                    </a:lnTo>
                    <a:lnTo>
                      <a:pt x="1508" y="717"/>
                    </a:lnTo>
                    <a:lnTo>
                      <a:pt x="1543" y="725"/>
                    </a:lnTo>
                    <a:lnTo>
                      <a:pt x="1579" y="738"/>
                    </a:lnTo>
                    <a:lnTo>
                      <a:pt x="1616" y="757"/>
                    </a:lnTo>
                    <a:lnTo>
                      <a:pt x="1651" y="782"/>
                    </a:lnTo>
                    <a:lnTo>
                      <a:pt x="1685" y="815"/>
                    </a:lnTo>
                    <a:lnTo>
                      <a:pt x="1718" y="855"/>
                    </a:lnTo>
                    <a:lnTo>
                      <a:pt x="1750" y="903"/>
                    </a:lnTo>
                    <a:lnTo>
                      <a:pt x="1779" y="961"/>
                    </a:lnTo>
                    <a:lnTo>
                      <a:pt x="1806" y="1028"/>
                    </a:lnTo>
                    <a:lnTo>
                      <a:pt x="1831" y="1105"/>
                    </a:lnTo>
                    <a:lnTo>
                      <a:pt x="1827" y="1107"/>
                    </a:lnTo>
                    <a:lnTo>
                      <a:pt x="1816" y="1109"/>
                    </a:lnTo>
                    <a:lnTo>
                      <a:pt x="1797" y="1111"/>
                    </a:lnTo>
                    <a:lnTo>
                      <a:pt x="1774" y="1113"/>
                    </a:lnTo>
                    <a:lnTo>
                      <a:pt x="1743" y="1115"/>
                    </a:lnTo>
                    <a:lnTo>
                      <a:pt x="1710" y="1117"/>
                    </a:lnTo>
                    <a:lnTo>
                      <a:pt x="1672" y="1117"/>
                    </a:lnTo>
                    <a:lnTo>
                      <a:pt x="1633" y="1117"/>
                    </a:lnTo>
                    <a:lnTo>
                      <a:pt x="1591" y="1113"/>
                    </a:lnTo>
                    <a:lnTo>
                      <a:pt x="1547" y="1107"/>
                    </a:lnTo>
                    <a:lnTo>
                      <a:pt x="1505" y="1098"/>
                    </a:lnTo>
                    <a:lnTo>
                      <a:pt x="1460" y="1086"/>
                    </a:lnTo>
                    <a:lnTo>
                      <a:pt x="1418" y="1069"/>
                    </a:lnTo>
                    <a:lnTo>
                      <a:pt x="1378" y="1048"/>
                    </a:lnTo>
                    <a:lnTo>
                      <a:pt x="1341" y="1023"/>
                    </a:lnTo>
                    <a:lnTo>
                      <a:pt x="1307" y="992"/>
                    </a:lnTo>
                    <a:lnTo>
                      <a:pt x="1278" y="955"/>
                    </a:lnTo>
                    <a:lnTo>
                      <a:pt x="1255" y="913"/>
                    </a:lnTo>
                    <a:lnTo>
                      <a:pt x="1236" y="863"/>
                    </a:lnTo>
                    <a:lnTo>
                      <a:pt x="1224" y="805"/>
                    </a:lnTo>
                    <a:lnTo>
                      <a:pt x="1172" y="805"/>
                    </a:lnTo>
                    <a:lnTo>
                      <a:pt x="1126" y="813"/>
                    </a:lnTo>
                    <a:lnTo>
                      <a:pt x="1084" y="828"/>
                    </a:lnTo>
                    <a:lnTo>
                      <a:pt x="1047" y="846"/>
                    </a:lnTo>
                    <a:lnTo>
                      <a:pt x="1017" y="867"/>
                    </a:lnTo>
                    <a:lnTo>
                      <a:pt x="990" y="890"/>
                    </a:lnTo>
                    <a:lnTo>
                      <a:pt x="969" y="913"/>
                    </a:lnTo>
                    <a:lnTo>
                      <a:pt x="951" y="934"/>
                    </a:lnTo>
                    <a:lnTo>
                      <a:pt x="938" y="1044"/>
                    </a:lnTo>
                    <a:lnTo>
                      <a:pt x="928" y="1148"/>
                    </a:lnTo>
                    <a:lnTo>
                      <a:pt x="924" y="1246"/>
                    </a:lnTo>
                    <a:lnTo>
                      <a:pt x="922" y="1336"/>
                    </a:lnTo>
                    <a:lnTo>
                      <a:pt x="942" y="1321"/>
                    </a:lnTo>
                    <a:lnTo>
                      <a:pt x="965" y="1305"/>
                    </a:lnTo>
                    <a:lnTo>
                      <a:pt x="992" y="1292"/>
                    </a:lnTo>
                    <a:lnTo>
                      <a:pt x="1024" y="1284"/>
                    </a:lnTo>
                    <a:lnTo>
                      <a:pt x="1028" y="1273"/>
                    </a:lnTo>
                    <a:lnTo>
                      <a:pt x="1034" y="1259"/>
                    </a:lnTo>
                    <a:lnTo>
                      <a:pt x="1040" y="1242"/>
                    </a:lnTo>
                    <a:lnTo>
                      <a:pt x="1049" y="1224"/>
                    </a:lnTo>
                    <a:lnTo>
                      <a:pt x="1061" y="1205"/>
                    </a:lnTo>
                    <a:lnTo>
                      <a:pt x="1074" y="1188"/>
                    </a:lnTo>
                    <a:lnTo>
                      <a:pt x="1092" y="1173"/>
                    </a:lnTo>
                    <a:lnTo>
                      <a:pt x="1113" y="1157"/>
                    </a:lnTo>
                    <a:lnTo>
                      <a:pt x="1136" y="1146"/>
                    </a:lnTo>
                    <a:lnTo>
                      <a:pt x="1165" y="1138"/>
                    </a:lnTo>
                    <a:lnTo>
                      <a:pt x="1195" y="1136"/>
                    </a:lnTo>
                    <a:lnTo>
                      <a:pt x="1232" y="1138"/>
                    </a:lnTo>
                    <a:lnTo>
                      <a:pt x="1272" y="1146"/>
                    </a:lnTo>
                    <a:lnTo>
                      <a:pt x="1316" y="1161"/>
                    </a:lnTo>
                    <a:lnTo>
                      <a:pt x="1366" y="1186"/>
                    </a:lnTo>
                    <a:lnTo>
                      <a:pt x="1422" y="1217"/>
                    </a:lnTo>
                    <a:lnTo>
                      <a:pt x="1422" y="1221"/>
                    </a:lnTo>
                    <a:lnTo>
                      <a:pt x="1418" y="1230"/>
                    </a:lnTo>
                    <a:lnTo>
                      <a:pt x="1410" y="1244"/>
                    </a:lnTo>
                    <a:lnTo>
                      <a:pt x="1401" y="1263"/>
                    </a:lnTo>
                    <a:lnTo>
                      <a:pt x="1389" y="1284"/>
                    </a:lnTo>
                    <a:lnTo>
                      <a:pt x="1376" y="1305"/>
                    </a:lnTo>
                    <a:lnTo>
                      <a:pt x="1360" y="1330"/>
                    </a:lnTo>
                    <a:lnTo>
                      <a:pt x="1341" y="1351"/>
                    </a:lnTo>
                    <a:lnTo>
                      <a:pt x="1320" y="1373"/>
                    </a:lnTo>
                    <a:lnTo>
                      <a:pt x="1297" y="1392"/>
                    </a:lnTo>
                    <a:lnTo>
                      <a:pt x="1270" y="1405"/>
                    </a:lnTo>
                    <a:lnTo>
                      <a:pt x="1243" y="1415"/>
                    </a:lnTo>
                    <a:lnTo>
                      <a:pt x="1214" y="1419"/>
                    </a:lnTo>
                    <a:lnTo>
                      <a:pt x="1182" y="1417"/>
                    </a:lnTo>
                    <a:lnTo>
                      <a:pt x="1147" y="1405"/>
                    </a:lnTo>
                    <a:lnTo>
                      <a:pt x="1113" y="1384"/>
                    </a:lnTo>
                    <a:lnTo>
                      <a:pt x="1074" y="1353"/>
                    </a:lnTo>
                    <a:lnTo>
                      <a:pt x="1036" y="1309"/>
                    </a:lnTo>
                    <a:lnTo>
                      <a:pt x="1001" y="1317"/>
                    </a:lnTo>
                    <a:lnTo>
                      <a:pt x="972" y="1330"/>
                    </a:lnTo>
                    <a:lnTo>
                      <a:pt x="951" y="1346"/>
                    </a:lnTo>
                    <a:lnTo>
                      <a:pt x="934" y="1363"/>
                    </a:lnTo>
                    <a:lnTo>
                      <a:pt x="922" y="1378"/>
                    </a:lnTo>
                    <a:lnTo>
                      <a:pt x="928" y="1469"/>
                    </a:lnTo>
                    <a:lnTo>
                      <a:pt x="936" y="1549"/>
                    </a:lnTo>
                    <a:lnTo>
                      <a:pt x="947" y="1622"/>
                    </a:lnTo>
                    <a:lnTo>
                      <a:pt x="963" y="1690"/>
                    </a:lnTo>
                    <a:lnTo>
                      <a:pt x="978" y="1747"/>
                    </a:lnTo>
                    <a:lnTo>
                      <a:pt x="994" y="1797"/>
                    </a:lnTo>
                    <a:lnTo>
                      <a:pt x="1009" y="1840"/>
                    </a:lnTo>
                    <a:lnTo>
                      <a:pt x="1024" y="1872"/>
                    </a:lnTo>
                    <a:lnTo>
                      <a:pt x="1036" y="1895"/>
                    </a:lnTo>
                    <a:lnTo>
                      <a:pt x="1042" y="1911"/>
                    </a:lnTo>
                    <a:lnTo>
                      <a:pt x="1045" y="1917"/>
                    </a:lnTo>
                    <a:lnTo>
                      <a:pt x="949" y="1917"/>
                    </a:lnTo>
                    <a:lnTo>
                      <a:pt x="946" y="1911"/>
                    </a:lnTo>
                    <a:lnTo>
                      <a:pt x="940" y="1894"/>
                    </a:lnTo>
                    <a:lnTo>
                      <a:pt x="930" y="1870"/>
                    </a:lnTo>
                    <a:lnTo>
                      <a:pt x="921" y="1838"/>
                    </a:lnTo>
                    <a:lnTo>
                      <a:pt x="911" y="1797"/>
                    </a:lnTo>
                    <a:lnTo>
                      <a:pt x="899" y="1747"/>
                    </a:lnTo>
                    <a:lnTo>
                      <a:pt x="888" y="1690"/>
                    </a:lnTo>
                    <a:lnTo>
                      <a:pt x="878" y="1622"/>
                    </a:lnTo>
                    <a:lnTo>
                      <a:pt x="871" y="1546"/>
                    </a:lnTo>
                    <a:lnTo>
                      <a:pt x="865" y="1459"/>
                    </a:lnTo>
                    <a:lnTo>
                      <a:pt x="855" y="1442"/>
                    </a:lnTo>
                    <a:lnTo>
                      <a:pt x="842" y="1421"/>
                    </a:lnTo>
                    <a:lnTo>
                      <a:pt x="823" y="1398"/>
                    </a:lnTo>
                    <a:lnTo>
                      <a:pt x="796" y="1376"/>
                    </a:lnTo>
                    <a:lnTo>
                      <a:pt x="761" y="1357"/>
                    </a:lnTo>
                    <a:lnTo>
                      <a:pt x="717" y="1340"/>
                    </a:lnTo>
                    <a:lnTo>
                      <a:pt x="675" y="1384"/>
                    </a:lnTo>
                    <a:lnTo>
                      <a:pt x="634" y="1417"/>
                    </a:lnTo>
                    <a:lnTo>
                      <a:pt x="598" y="1440"/>
                    </a:lnTo>
                    <a:lnTo>
                      <a:pt x="563" y="1453"/>
                    </a:lnTo>
                    <a:lnTo>
                      <a:pt x="532" y="1461"/>
                    </a:lnTo>
                    <a:lnTo>
                      <a:pt x="504" y="1461"/>
                    </a:lnTo>
                    <a:lnTo>
                      <a:pt x="477" y="1457"/>
                    </a:lnTo>
                    <a:lnTo>
                      <a:pt x="454" y="1448"/>
                    </a:lnTo>
                    <a:lnTo>
                      <a:pt x="433" y="1436"/>
                    </a:lnTo>
                    <a:lnTo>
                      <a:pt x="415" y="1423"/>
                    </a:lnTo>
                    <a:lnTo>
                      <a:pt x="400" y="1405"/>
                    </a:lnTo>
                    <a:lnTo>
                      <a:pt x="386" y="1390"/>
                    </a:lnTo>
                    <a:lnTo>
                      <a:pt x="375" y="1374"/>
                    </a:lnTo>
                    <a:lnTo>
                      <a:pt x="367" y="1361"/>
                    </a:lnTo>
                    <a:lnTo>
                      <a:pt x="361" y="1349"/>
                    </a:lnTo>
                    <a:lnTo>
                      <a:pt x="358" y="1342"/>
                    </a:lnTo>
                    <a:lnTo>
                      <a:pt x="358" y="1340"/>
                    </a:lnTo>
                    <a:lnTo>
                      <a:pt x="385" y="1284"/>
                    </a:lnTo>
                    <a:lnTo>
                      <a:pt x="415" y="1242"/>
                    </a:lnTo>
                    <a:lnTo>
                      <a:pt x="444" y="1213"/>
                    </a:lnTo>
                    <a:lnTo>
                      <a:pt x="475" y="1192"/>
                    </a:lnTo>
                    <a:lnTo>
                      <a:pt x="504" y="1182"/>
                    </a:lnTo>
                    <a:lnTo>
                      <a:pt x="532" y="1180"/>
                    </a:lnTo>
                    <a:lnTo>
                      <a:pt x="561" y="1184"/>
                    </a:lnTo>
                    <a:lnTo>
                      <a:pt x="588" y="1194"/>
                    </a:lnTo>
                    <a:lnTo>
                      <a:pt x="615" y="1207"/>
                    </a:lnTo>
                    <a:lnTo>
                      <a:pt x="638" y="1224"/>
                    </a:lnTo>
                    <a:lnTo>
                      <a:pt x="659" y="1244"/>
                    </a:lnTo>
                    <a:lnTo>
                      <a:pt x="678" y="1263"/>
                    </a:lnTo>
                    <a:lnTo>
                      <a:pt x="696" y="1282"/>
                    </a:lnTo>
                    <a:lnTo>
                      <a:pt x="709" y="1299"/>
                    </a:lnTo>
                    <a:lnTo>
                      <a:pt x="721" y="1313"/>
                    </a:lnTo>
                    <a:lnTo>
                      <a:pt x="761" y="1328"/>
                    </a:lnTo>
                    <a:lnTo>
                      <a:pt x="796" y="1346"/>
                    </a:lnTo>
                    <a:lnTo>
                      <a:pt x="823" y="1365"/>
                    </a:lnTo>
                    <a:lnTo>
                      <a:pt x="846" y="1384"/>
                    </a:lnTo>
                    <a:lnTo>
                      <a:pt x="863" y="1405"/>
                    </a:lnTo>
                    <a:lnTo>
                      <a:pt x="863" y="1336"/>
                    </a:lnTo>
                    <a:lnTo>
                      <a:pt x="865" y="1263"/>
                    </a:lnTo>
                    <a:lnTo>
                      <a:pt x="871" y="1184"/>
                    </a:lnTo>
                    <a:lnTo>
                      <a:pt x="859" y="1151"/>
                    </a:lnTo>
                    <a:lnTo>
                      <a:pt x="846" y="1115"/>
                    </a:lnTo>
                    <a:lnTo>
                      <a:pt x="828" y="1076"/>
                    </a:lnTo>
                    <a:lnTo>
                      <a:pt x="805" y="1038"/>
                    </a:lnTo>
                    <a:lnTo>
                      <a:pt x="778" y="1001"/>
                    </a:lnTo>
                    <a:lnTo>
                      <a:pt x="746" y="969"/>
                    </a:lnTo>
                    <a:lnTo>
                      <a:pt x="705" y="940"/>
                    </a:lnTo>
                    <a:lnTo>
                      <a:pt x="655" y="915"/>
                    </a:lnTo>
                    <a:lnTo>
                      <a:pt x="600" y="901"/>
                    </a:lnTo>
                    <a:lnTo>
                      <a:pt x="540" y="896"/>
                    </a:lnTo>
                    <a:lnTo>
                      <a:pt x="475" y="901"/>
                    </a:lnTo>
                    <a:lnTo>
                      <a:pt x="477" y="907"/>
                    </a:lnTo>
                    <a:lnTo>
                      <a:pt x="477" y="915"/>
                    </a:lnTo>
                    <a:lnTo>
                      <a:pt x="477" y="917"/>
                    </a:lnTo>
                    <a:lnTo>
                      <a:pt x="479" y="925"/>
                    </a:lnTo>
                    <a:lnTo>
                      <a:pt x="479" y="934"/>
                    </a:lnTo>
                    <a:lnTo>
                      <a:pt x="481" y="946"/>
                    </a:lnTo>
                    <a:lnTo>
                      <a:pt x="481" y="963"/>
                    </a:lnTo>
                    <a:lnTo>
                      <a:pt x="481" y="980"/>
                    </a:lnTo>
                    <a:lnTo>
                      <a:pt x="477" y="1000"/>
                    </a:lnTo>
                    <a:lnTo>
                      <a:pt x="473" y="1021"/>
                    </a:lnTo>
                    <a:lnTo>
                      <a:pt x="465" y="1042"/>
                    </a:lnTo>
                    <a:lnTo>
                      <a:pt x="454" y="1063"/>
                    </a:lnTo>
                    <a:lnTo>
                      <a:pt x="440" y="1084"/>
                    </a:lnTo>
                    <a:lnTo>
                      <a:pt x="423" y="1103"/>
                    </a:lnTo>
                    <a:lnTo>
                      <a:pt x="400" y="1123"/>
                    </a:lnTo>
                    <a:lnTo>
                      <a:pt x="371" y="1140"/>
                    </a:lnTo>
                    <a:lnTo>
                      <a:pt x="338" y="1155"/>
                    </a:lnTo>
                    <a:lnTo>
                      <a:pt x="300" y="1167"/>
                    </a:lnTo>
                    <a:lnTo>
                      <a:pt x="254" y="1176"/>
                    </a:lnTo>
                    <a:lnTo>
                      <a:pt x="202" y="1180"/>
                    </a:lnTo>
                    <a:lnTo>
                      <a:pt x="142" y="1182"/>
                    </a:lnTo>
                    <a:lnTo>
                      <a:pt x="75" y="1178"/>
                    </a:lnTo>
                    <a:lnTo>
                      <a:pt x="0" y="1169"/>
                    </a:lnTo>
                    <a:lnTo>
                      <a:pt x="0" y="1165"/>
                    </a:lnTo>
                    <a:lnTo>
                      <a:pt x="2" y="1150"/>
                    </a:lnTo>
                    <a:lnTo>
                      <a:pt x="4" y="1128"/>
                    </a:lnTo>
                    <a:lnTo>
                      <a:pt x="10" y="1101"/>
                    </a:lnTo>
                    <a:lnTo>
                      <a:pt x="16" y="1069"/>
                    </a:lnTo>
                    <a:lnTo>
                      <a:pt x="25" y="1032"/>
                    </a:lnTo>
                    <a:lnTo>
                      <a:pt x="39" y="994"/>
                    </a:lnTo>
                    <a:lnTo>
                      <a:pt x="54" y="955"/>
                    </a:lnTo>
                    <a:lnTo>
                      <a:pt x="75" y="915"/>
                    </a:lnTo>
                    <a:lnTo>
                      <a:pt x="100" y="878"/>
                    </a:lnTo>
                    <a:lnTo>
                      <a:pt x="129" y="842"/>
                    </a:lnTo>
                    <a:lnTo>
                      <a:pt x="164" y="813"/>
                    </a:lnTo>
                    <a:lnTo>
                      <a:pt x="204" y="788"/>
                    </a:lnTo>
                    <a:lnTo>
                      <a:pt x="250" y="769"/>
                    </a:lnTo>
                    <a:lnTo>
                      <a:pt x="254" y="769"/>
                    </a:lnTo>
                    <a:lnTo>
                      <a:pt x="263" y="767"/>
                    </a:lnTo>
                    <a:lnTo>
                      <a:pt x="281" y="765"/>
                    </a:lnTo>
                    <a:lnTo>
                      <a:pt x="300" y="765"/>
                    </a:lnTo>
                    <a:lnTo>
                      <a:pt x="323" y="765"/>
                    </a:lnTo>
                    <a:lnTo>
                      <a:pt x="350" y="767"/>
                    </a:lnTo>
                    <a:lnTo>
                      <a:pt x="377" y="773"/>
                    </a:lnTo>
                    <a:lnTo>
                      <a:pt x="402" y="782"/>
                    </a:lnTo>
                    <a:lnTo>
                      <a:pt x="425" y="796"/>
                    </a:lnTo>
                    <a:lnTo>
                      <a:pt x="446" y="817"/>
                    </a:lnTo>
                    <a:lnTo>
                      <a:pt x="461" y="842"/>
                    </a:lnTo>
                    <a:lnTo>
                      <a:pt x="473" y="875"/>
                    </a:lnTo>
                    <a:lnTo>
                      <a:pt x="529" y="869"/>
                    </a:lnTo>
                    <a:lnTo>
                      <a:pt x="580" y="871"/>
                    </a:lnTo>
                    <a:lnTo>
                      <a:pt x="630" y="880"/>
                    </a:lnTo>
                    <a:lnTo>
                      <a:pt x="677" y="896"/>
                    </a:lnTo>
                    <a:lnTo>
                      <a:pt x="719" y="917"/>
                    </a:lnTo>
                    <a:lnTo>
                      <a:pt x="757" y="944"/>
                    </a:lnTo>
                    <a:lnTo>
                      <a:pt x="790" y="975"/>
                    </a:lnTo>
                    <a:lnTo>
                      <a:pt x="819" y="1009"/>
                    </a:lnTo>
                    <a:lnTo>
                      <a:pt x="842" y="1044"/>
                    </a:lnTo>
                    <a:lnTo>
                      <a:pt x="861" y="1080"/>
                    </a:lnTo>
                    <a:lnTo>
                      <a:pt x="876" y="1115"/>
                    </a:lnTo>
                    <a:lnTo>
                      <a:pt x="888" y="1005"/>
                    </a:lnTo>
                    <a:lnTo>
                      <a:pt x="905" y="890"/>
                    </a:lnTo>
                    <a:lnTo>
                      <a:pt x="930" y="767"/>
                    </a:lnTo>
                    <a:lnTo>
                      <a:pt x="924" y="748"/>
                    </a:lnTo>
                    <a:lnTo>
                      <a:pt x="915" y="725"/>
                    </a:lnTo>
                    <a:lnTo>
                      <a:pt x="901" y="700"/>
                    </a:lnTo>
                    <a:lnTo>
                      <a:pt x="880" y="673"/>
                    </a:lnTo>
                    <a:lnTo>
                      <a:pt x="851" y="646"/>
                    </a:lnTo>
                    <a:lnTo>
                      <a:pt x="815" y="623"/>
                    </a:lnTo>
                    <a:lnTo>
                      <a:pt x="803" y="630"/>
                    </a:lnTo>
                    <a:lnTo>
                      <a:pt x="786" y="640"/>
                    </a:lnTo>
                    <a:lnTo>
                      <a:pt x="767" y="652"/>
                    </a:lnTo>
                    <a:lnTo>
                      <a:pt x="746" y="663"/>
                    </a:lnTo>
                    <a:lnTo>
                      <a:pt x="721" y="673"/>
                    </a:lnTo>
                    <a:lnTo>
                      <a:pt x="694" y="682"/>
                    </a:lnTo>
                    <a:lnTo>
                      <a:pt x="665" y="688"/>
                    </a:lnTo>
                    <a:lnTo>
                      <a:pt x="632" y="690"/>
                    </a:lnTo>
                    <a:lnTo>
                      <a:pt x="602" y="688"/>
                    </a:lnTo>
                    <a:lnTo>
                      <a:pt x="569" y="684"/>
                    </a:lnTo>
                    <a:lnTo>
                      <a:pt x="534" y="671"/>
                    </a:lnTo>
                    <a:lnTo>
                      <a:pt x="502" y="653"/>
                    </a:lnTo>
                    <a:lnTo>
                      <a:pt x="467" y="627"/>
                    </a:lnTo>
                    <a:lnTo>
                      <a:pt x="434" y="592"/>
                    </a:lnTo>
                    <a:lnTo>
                      <a:pt x="404" y="548"/>
                    </a:lnTo>
                    <a:lnTo>
                      <a:pt x="373" y="496"/>
                    </a:lnTo>
                    <a:lnTo>
                      <a:pt x="344" y="430"/>
                    </a:lnTo>
                    <a:lnTo>
                      <a:pt x="317" y="355"/>
                    </a:lnTo>
                    <a:lnTo>
                      <a:pt x="319" y="354"/>
                    </a:lnTo>
                    <a:lnTo>
                      <a:pt x="329" y="350"/>
                    </a:lnTo>
                    <a:lnTo>
                      <a:pt x="344" y="346"/>
                    </a:lnTo>
                    <a:lnTo>
                      <a:pt x="363" y="340"/>
                    </a:lnTo>
                    <a:lnTo>
                      <a:pt x="388" y="334"/>
                    </a:lnTo>
                    <a:lnTo>
                      <a:pt x="415" y="329"/>
                    </a:lnTo>
                    <a:lnTo>
                      <a:pt x="446" y="325"/>
                    </a:lnTo>
                    <a:lnTo>
                      <a:pt x="479" y="321"/>
                    </a:lnTo>
                    <a:lnTo>
                      <a:pt x="515" y="321"/>
                    </a:lnTo>
                    <a:lnTo>
                      <a:pt x="550" y="325"/>
                    </a:lnTo>
                    <a:lnTo>
                      <a:pt x="586" y="330"/>
                    </a:lnTo>
                    <a:lnTo>
                      <a:pt x="623" y="342"/>
                    </a:lnTo>
                    <a:lnTo>
                      <a:pt x="659" y="357"/>
                    </a:lnTo>
                    <a:lnTo>
                      <a:pt x="694" y="379"/>
                    </a:lnTo>
                    <a:lnTo>
                      <a:pt x="725" y="407"/>
                    </a:lnTo>
                    <a:lnTo>
                      <a:pt x="755" y="442"/>
                    </a:lnTo>
                    <a:lnTo>
                      <a:pt x="782" y="484"/>
                    </a:lnTo>
                    <a:lnTo>
                      <a:pt x="803" y="536"/>
                    </a:lnTo>
                    <a:lnTo>
                      <a:pt x="823" y="596"/>
                    </a:lnTo>
                    <a:lnTo>
                      <a:pt x="859" y="619"/>
                    </a:lnTo>
                    <a:lnTo>
                      <a:pt x="888" y="642"/>
                    </a:lnTo>
                    <a:lnTo>
                      <a:pt x="911" y="667"/>
                    </a:lnTo>
                    <a:lnTo>
                      <a:pt x="928" y="692"/>
                    </a:lnTo>
                    <a:lnTo>
                      <a:pt x="940" y="715"/>
                    </a:lnTo>
                    <a:lnTo>
                      <a:pt x="946" y="694"/>
                    </a:lnTo>
                    <a:lnTo>
                      <a:pt x="947" y="688"/>
                    </a:lnTo>
                    <a:lnTo>
                      <a:pt x="953" y="673"/>
                    </a:lnTo>
                    <a:lnTo>
                      <a:pt x="963" y="648"/>
                    </a:lnTo>
                    <a:lnTo>
                      <a:pt x="976" y="613"/>
                    </a:lnTo>
                    <a:lnTo>
                      <a:pt x="994" y="571"/>
                    </a:lnTo>
                    <a:lnTo>
                      <a:pt x="1015" y="523"/>
                    </a:lnTo>
                    <a:lnTo>
                      <a:pt x="1042" y="467"/>
                    </a:lnTo>
                    <a:lnTo>
                      <a:pt x="1070" y="405"/>
                    </a:lnTo>
                    <a:lnTo>
                      <a:pt x="1070" y="405"/>
                    </a:lnTo>
                    <a:lnTo>
                      <a:pt x="1070" y="404"/>
                    </a:lnTo>
                    <a:lnTo>
                      <a:pt x="1072" y="396"/>
                    </a:lnTo>
                    <a:lnTo>
                      <a:pt x="1074" y="386"/>
                    </a:lnTo>
                    <a:lnTo>
                      <a:pt x="1074" y="369"/>
                    </a:lnTo>
                    <a:lnTo>
                      <a:pt x="1072" y="350"/>
                    </a:lnTo>
                    <a:lnTo>
                      <a:pt x="1065" y="323"/>
                    </a:lnTo>
                    <a:lnTo>
                      <a:pt x="1051" y="290"/>
                    </a:lnTo>
                    <a:lnTo>
                      <a:pt x="1032" y="252"/>
                    </a:lnTo>
                    <a:lnTo>
                      <a:pt x="986" y="250"/>
                    </a:lnTo>
                    <a:lnTo>
                      <a:pt x="946" y="242"/>
                    </a:lnTo>
                    <a:lnTo>
                      <a:pt x="913" y="229"/>
                    </a:lnTo>
                    <a:lnTo>
                      <a:pt x="888" y="213"/>
                    </a:lnTo>
                    <a:lnTo>
                      <a:pt x="867" y="196"/>
                    </a:lnTo>
                    <a:lnTo>
                      <a:pt x="851" y="175"/>
                    </a:lnTo>
                    <a:lnTo>
                      <a:pt x="840" y="154"/>
                    </a:lnTo>
                    <a:lnTo>
                      <a:pt x="830" y="132"/>
                    </a:lnTo>
                    <a:lnTo>
                      <a:pt x="826" y="111"/>
                    </a:lnTo>
                    <a:lnTo>
                      <a:pt x="823" y="90"/>
                    </a:lnTo>
                    <a:lnTo>
                      <a:pt x="823" y="73"/>
                    </a:lnTo>
                    <a:lnTo>
                      <a:pt x="823" y="57"/>
                    </a:lnTo>
                    <a:lnTo>
                      <a:pt x="824" y="46"/>
                    </a:lnTo>
                    <a:lnTo>
                      <a:pt x="826" y="38"/>
                    </a:lnTo>
                    <a:lnTo>
                      <a:pt x="826" y="34"/>
                    </a:lnTo>
                    <a:lnTo>
                      <a:pt x="880" y="38"/>
                    </a:lnTo>
                    <a:lnTo>
                      <a:pt x="926" y="48"/>
                    </a:lnTo>
                    <a:lnTo>
                      <a:pt x="965" y="59"/>
                    </a:lnTo>
                    <a:lnTo>
                      <a:pt x="995" y="73"/>
                    </a:lnTo>
                    <a:lnTo>
                      <a:pt x="1019" y="90"/>
                    </a:lnTo>
                    <a:lnTo>
                      <a:pt x="1036" y="109"/>
                    </a:lnTo>
                    <a:lnTo>
                      <a:pt x="1047" y="129"/>
                    </a:lnTo>
                    <a:lnTo>
                      <a:pt x="1055" y="150"/>
                    </a:lnTo>
                    <a:lnTo>
                      <a:pt x="1059" y="169"/>
                    </a:lnTo>
                    <a:lnTo>
                      <a:pt x="1061" y="190"/>
                    </a:lnTo>
                    <a:lnTo>
                      <a:pt x="1059" y="207"/>
                    </a:lnTo>
                    <a:lnTo>
                      <a:pt x="1057" y="223"/>
                    </a:lnTo>
                    <a:lnTo>
                      <a:pt x="1053" y="236"/>
                    </a:lnTo>
                    <a:lnTo>
                      <a:pt x="1072" y="271"/>
                    </a:lnTo>
                    <a:lnTo>
                      <a:pt x="1086" y="302"/>
                    </a:lnTo>
                    <a:lnTo>
                      <a:pt x="1095" y="329"/>
                    </a:lnTo>
                    <a:lnTo>
                      <a:pt x="1099" y="352"/>
                    </a:lnTo>
                    <a:lnTo>
                      <a:pt x="1126" y="304"/>
                    </a:lnTo>
                    <a:lnTo>
                      <a:pt x="1153" y="255"/>
                    </a:lnTo>
                    <a:lnTo>
                      <a:pt x="1155" y="254"/>
                    </a:lnTo>
                    <a:lnTo>
                      <a:pt x="1157" y="252"/>
                    </a:lnTo>
                    <a:lnTo>
                      <a:pt x="1161" y="248"/>
                    </a:lnTo>
                    <a:lnTo>
                      <a:pt x="1165" y="242"/>
                    </a:lnTo>
                    <a:lnTo>
                      <a:pt x="1170" y="236"/>
                    </a:lnTo>
                    <a:lnTo>
                      <a:pt x="1157" y="190"/>
                    </a:lnTo>
                    <a:lnTo>
                      <a:pt x="1151" y="150"/>
                    </a:lnTo>
                    <a:lnTo>
                      <a:pt x="1151" y="111"/>
                    </a:lnTo>
                    <a:lnTo>
                      <a:pt x="1157" y="79"/>
                    </a:lnTo>
                    <a:lnTo>
                      <a:pt x="1165" y="52"/>
                    </a:lnTo>
                    <a:lnTo>
                      <a:pt x="1174" y="29"/>
                    </a:lnTo>
                    <a:lnTo>
                      <a:pt x="1182" y="13"/>
                    </a:lnTo>
                    <a:lnTo>
                      <a:pt x="1188" y="4"/>
                    </a:lnTo>
                    <a:lnTo>
                      <a:pt x="1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7546975" y="3462338"/>
                <a:ext cx="939800" cy="625475"/>
              </a:xfrm>
              <a:custGeom>
                <a:avLst/>
                <a:gdLst>
                  <a:gd name="T0" fmla="*/ 225 w 592"/>
                  <a:gd name="T1" fmla="*/ 0 h 394"/>
                  <a:gd name="T2" fmla="*/ 260 w 592"/>
                  <a:gd name="T3" fmla="*/ 4 h 394"/>
                  <a:gd name="T4" fmla="*/ 296 w 592"/>
                  <a:gd name="T5" fmla="*/ 12 h 394"/>
                  <a:gd name="T6" fmla="*/ 331 w 592"/>
                  <a:gd name="T7" fmla="*/ 23 h 394"/>
                  <a:gd name="T8" fmla="*/ 367 w 592"/>
                  <a:gd name="T9" fmla="*/ 42 h 394"/>
                  <a:gd name="T10" fmla="*/ 404 w 592"/>
                  <a:gd name="T11" fmla="*/ 67 h 394"/>
                  <a:gd name="T12" fmla="*/ 438 w 592"/>
                  <a:gd name="T13" fmla="*/ 100 h 394"/>
                  <a:gd name="T14" fmla="*/ 473 w 592"/>
                  <a:gd name="T15" fmla="*/ 140 h 394"/>
                  <a:gd name="T16" fmla="*/ 506 w 592"/>
                  <a:gd name="T17" fmla="*/ 189 h 394"/>
                  <a:gd name="T18" fmla="*/ 536 w 592"/>
                  <a:gd name="T19" fmla="*/ 248 h 394"/>
                  <a:gd name="T20" fmla="*/ 565 w 592"/>
                  <a:gd name="T21" fmla="*/ 315 h 394"/>
                  <a:gd name="T22" fmla="*/ 592 w 592"/>
                  <a:gd name="T23" fmla="*/ 394 h 394"/>
                  <a:gd name="T24" fmla="*/ 588 w 592"/>
                  <a:gd name="T25" fmla="*/ 390 h 394"/>
                  <a:gd name="T26" fmla="*/ 579 w 592"/>
                  <a:gd name="T27" fmla="*/ 381 h 394"/>
                  <a:gd name="T28" fmla="*/ 563 w 592"/>
                  <a:gd name="T29" fmla="*/ 364 h 394"/>
                  <a:gd name="T30" fmla="*/ 542 w 592"/>
                  <a:gd name="T31" fmla="*/ 340 h 394"/>
                  <a:gd name="T32" fmla="*/ 515 w 592"/>
                  <a:gd name="T33" fmla="*/ 314 h 394"/>
                  <a:gd name="T34" fmla="*/ 483 w 592"/>
                  <a:gd name="T35" fmla="*/ 285 h 394"/>
                  <a:gd name="T36" fmla="*/ 446 w 592"/>
                  <a:gd name="T37" fmla="*/ 254 h 394"/>
                  <a:gd name="T38" fmla="*/ 404 w 592"/>
                  <a:gd name="T39" fmla="*/ 221 h 394"/>
                  <a:gd name="T40" fmla="*/ 356 w 592"/>
                  <a:gd name="T41" fmla="*/ 190 h 394"/>
                  <a:gd name="T42" fmla="*/ 306 w 592"/>
                  <a:gd name="T43" fmla="*/ 160 h 394"/>
                  <a:gd name="T44" fmla="*/ 252 w 592"/>
                  <a:gd name="T45" fmla="*/ 133 h 394"/>
                  <a:gd name="T46" fmla="*/ 193 w 592"/>
                  <a:gd name="T47" fmla="*/ 110 h 394"/>
                  <a:gd name="T48" fmla="*/ 131 w 592"/>
                  <a:gd name="T49" fmla="*/ 91 h 394"/>
                  <a:gd name="T50" fmla="*/ 68 w 592"/>
                  <a:gd name="T51" fmla="*/ 77 h 394"/>
                  <a:gd name="T52" fmla="*/ 0 w 592"/>
                  <a:gd name="T53" fmla="*/ 69 h 394"/>
                  <a:gd name="T54" fmla="*/ 2 w 592"/>
                  <a:gd name="T55" fmla="*/ 69 h 394"/>
                  <a:gd name="T56" fmla="*/ 10 w 592"/>
                  <a:gd name="T57" fmla="*/ 64 h 394"/>
                  <a:gd name="T58" fmla="*/ 22 w 592"/>
                  <a:gd name="T59" fmla="*/ 56 h 394"/>
                  <a:gd name="T60" fmla="*/ 37 w 592"/>
                  <a:gd name="T61" fmla="*/ 48 h 394"/>
                  <a:gd name="T62" fmla="*/ 56 w 592"/>
                  <a:gd name="T63" fmla="*/ 39 h 394"/>
                  <a:gd name="T64" fmla="*/ 77 w 592"/>
                  <a:gd name="T65" fmla="*/ 29 h 394"/>
                  <a:gd name="T66" fmla="*/ 102 w 592"/>
                  <a:gd name="T67" fmla="*/ 19 h 394"/>
                  <a:gd name="T68" fmla="*/ 131 w 592"/>
                  <a:gd name="T69" fmla="*/ 12 h 394"/>
                  <a:gd name="T70" fmla="*/ 162 w 592"/>
                  <a:gd name="T71" fmla="*/ 4 h 394"/>
                  <a:gd name="T72" fmla="*/ 193 w 592"/>
                  <a:gd name="T73" fmla="*/ 0 h 394"/>
                  <a:gd name="T74" fmla="*/ 225 w 592"/>
                  <a:gd name="T75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2" h="394">
                    <a:moveTo>
                      <a:pt x="225" y="0"/>
                    </a:moveTo>
                    <a:lnTo>
                      <a:pt x="260" y="4"/>
                    </a:lnTo>
                    <a:lnTo>
                      <a:pt x="296" y="12"/>
                    </a:lnTo>
                    <a:lnTo>
                      <a:pt x="331" y="23"/>
                    </a:lnTo>
                    <a:lnTo>
                      <a:pt x="367" y="42"/>
                    </a:lnTo>
                    <a:lnTo>
                      <a:pt x="404" y="67"/>
                    </a:lnTo>
                    <a:lnTo>
                      <a:pt x="438" y="100"/>
                    </a:lnTo>
                    <a:lnTo>
                      <a:pt x="473" y="140"/>
                    </a:lnTo>
                    <a:lnTo>
                      <a:pt x="506" y="189"/>
                    </a:lnTo>
                    <a:lnTo>
                      <a:pt x="536" y="248"/>
                    </a:lnTo>
                    <a:lnTo>
                      <a:pt x="565" y="315"/>
                    </a:lnTo>
                    <a:lnTo>
                      <a:pt x="592" y="394"/>
                    </a:lnTo>
                    <a:lnTo>
                      <a:pt x="588" y="390"/>
                    </a:lnTo>
                    <a:lnTo>
                      <a:pt x="579" y="381"/>
                    </a:lnTo>
                    <a:lnTo>
                      <a:pt x="563" y="364"/>
                    </a:lnTo>
                    <a:lnTo>
                      <a:pt x="542" y="340"/>
                    </a:lnTo>
                    <a:lnTo>
                      <a:pt x="515" y="314"/>
                    </a:lnTo>
                    <a:lnTo>
                      <a:pt x="483" y="285"/>
                    </a:lnTo>
                    <a:lnTo>
                      <a:pt x="446" y="254"/>
                    </a:lnTo>
                    <a:lnTo>
                      <a:pt x="404" y="221"/>
                    </a:lnTo>
                    <a:lnTo>
                      <a:pt x="356" y="190"/>
                    </a:lnTo>
                    <a:lnTo>
                      <a:pt x="306" y="160"/>
                    </a:lnTo>
                    <a:lnTo>
                      <a:pt x="252" y="133"/>
                    </a:lnTo>
                    <a:lnTo>
                      <a:pt x="193" y="110"/>
                    </a:lnTo>
                    <a:lnTo>
                      <a:pt x="131" y="91"/>
                    </a:lnTo>
                    <a:lnTo>
                      <a:pt x="68" y="77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10" y="64"/>
                    </a:lnTo>
                    <a:lnTo>
                      <a:pt x="22" y="56"/>
                    </a:lnTo>
                    <a:lnTo>
                      <a:pt x="37" y="48"/>
                    </a:lnTo>
                    <a:lnTo>
                      <a:pt x="56" y="39"/>
                    </a:lnTo>
                    <a:lnTo>
                      <a:pt x="77" y="29"/>
                    </a:lnTo>
                    <a:lnTo>
                      <a:pt x="102" y="19"/>
                    </a:lnTo>
                    <a:lnTo>
                      <a:pt x="131" y="12"/>
                    </a:lnTo>
                    <a:lnTo>
                      <a:pt x="162" y="4"/>
                    </a:lnTo>
                    <a:lnTo>
                      <a:pt x="193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7483475" y="2784475"/>
                <a:ext cx="642938" cy="204788"/>
              </a:xfrm>
              <a:custGeom>
                <a:avLst/>
                <a:gdLst>
                  <a:gd name="T0" fmla="*/ 208 w 405"/>
                  <a:gd name="T1" fmla="*/ 0 h 129"/>
                  <a:gd name="T2" fmla="*/ 238 w 405"/>
                  <a:gd name="T3" fmla="*/ 6 h 129"/>
                  <a:gd name="T4" fmla="*/ 269 w 405"/>
                  <a:gd name="T5" fmla="*/ 16 h 129"/>
                  <a:gd name="T6" fmla="*/ 298 w 405"/>
                  <a:gd name="T7" fmla="*/ 29 h 129"/>
                  <a:gd name="T8" fmla="*/ 325 w 405"/>
                  <a:gd name="T9" fmla="*/ 43 h 129"/>
                  <a:gd name="T10" fmla="*/ 348 w 405"/>
                  <a:gd name="T11" fmla="*/ 60 h 129"/>
                  <a:gd name="T12" fmla="*/ 367 w 405"/>
                  <a:gd name="T13" fmla="*/ 75 h 129"/>
                  <a:gd name="T14" fmla="*/ 384 w 405"/>
                  <a:gd name="T15" fmla="*/ 89 h 129"/>
                  <a:gd name="T16" fmla="*/ 396 w 405"/>
                  <a:gd name="T17" fmla="*/ 100 h 129"/>
                  <a:gd name="T18" fmla="*/ 404 w 405"/>
                  <a:gd name="T19" fmla="*/ 108 h 129"/>
                  <a:gd name="T20" fmla="*/ 405 w 405"/>
                  <a:gd name="T21" fmla="*/ 112 h 129"/>
                  <a:gd name="T22" fmla="*/ 373 w 405"/>
                  <a:gd name="T23" fmla="*/ 100 h 129"/>
                  <a:gd name="T24" fmla="*/ 332 w 405"/>
                  <a:gd name="T25" fmla="*/ 95 h 129"/>
                  <a:gd name="T26" fmla="*/ 290 w 405"/>
                  <a:gd name="T27" fmla="*/ 91 h 129"/>
                  <a:gd name="T28" fmla="*/ 246 w 405"/>
                  <a:gd name="T29" fmla="*/ 93 h 129"/>
                  <a:gd name="T30" fmla="*/ 202 w 405"/>
                  <a:gd name="T31" fmla="*/ 95 h 129"/>
                  <a:gd name="T32" fmla="*/ 158 w 405"/>
                  <a:gd name="T33" fmla="*/ 100 h 129"/>
                  <a:gd name="T34" fmla="*/ 115 w 405"/>
                  <a:gd name="T35" fmla="*/ 106 h 129"/>
                  <a:gd name="T36" fmla="*/ 79 w 405"/>
                  <a:gd name="T37" fmla="*/ 112 h 129"/>
                  <a:gd name="T38" fmla="*/ 46 w 405"/>
                  <a:gd name="T39" fmla="*/ 118 h 129"/>
                  <a:gd name="T40" fmla="*/ 23 w 405"/>
                  <a:gd name="T41" fmla="*/ 123 h 129"/>
                  <a:gd name="T42" fmla="*/ 6 w 405"/>
                  <a:gd name="T43" fmla="*/ 127 h 129"/>
                  <a:gd name="T44" fmla="*/ 0 w 405"/>
                  <a:gd name="T45" fmla="*/ 129 h 129"/>
                  <a:gd name="T46" fmla="*/ 35 w 405"/>
                  <a:gd name="T47" fmla="*/ 83 h 129"/>
                  <a:gd name="T48" fmla="*/ 69 w 405"/>
                  <a:gd name="T49" fmla="*/ 48 h 129"/>
                  <a:gd name="T50" fmla="*/ 104 w 405"/>
                  <a:gd name="T51" fmla="*/ 23 h 129"/>
                  <a:gd name="T52" fmla="*/ 138 w 405"/>
                  <a:gd name="T53" fmla="*/ 8 h 129"/>
                  <a:gd name="T54" fmla="*/ 173 w 405"/>
                  <a:gd name="T55" fmla="*/ 0 h 129"/>
                  <a:gd name="T56" fmla="*/ 208 w 405"/>
                  <a:gd name="T5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5" h="129">
                    <a:moveTo>
                      <a:pt x="208" y="0"/>
                    </a:moveTo>
                    <a:lnTo>
                      <a:pt x="238" y="6"/>
                    </a:lnTo>
                    <a:lnTo>
                      <a:pt x="269" y="16"/>
                    </a:lnTo>
                    <a:lnTo>
                      <a:pt x="298" y="29"/>
                    </a:lnTo>
                    <a:lnTo>
                      <a:pt x="325" y="43"/>
                    </a:lnTo>
                    <a:lnTo>
                      <a:pt x="348" y="60"/>
                    </a:lnTo>
                    <a:lnTo>
                      <a:pt x="367" y="75"/>
                    </a:lnTo>
                    <a:lnTo>
                      <a:pt x="384" y="89"/>
                    </a:lnTo>
                    <a:lnTo>
                      <a:pt x="396" y="100"/>
                    </a:lnTo>
                    <a:lnTo>
                      <a:pt x="404" y="108"/>
                    </a:lnTo>
                    <a:lnTo>
                      <a:pt x="405" y="112"/>
                    </a:lnTo>
                    <a:lnTo>
                      <a:pt x="373" y="100"/>
                    </a:lnTo>
                    <a:lnTo>
                      <a:pt x="332" y="95"/>
                    </a:lnTo>
                    <a:lnTo>
                      <a:pt x="290" y="91"/>
                    </a:lnTo>
                    <a:lnTo>
                      <a:pt x="246" y="93"/>
                    </a:lnTo>
                    <a:lnTo>
                      <a:pt x="202" y="95"/>
                    </a:lnTo>
                    <a:lnTo>
                      <a:pt x="158" y="100"/>
                    </a:lnTo>
                    <a:lnTo>
                      <a:pt x="115" y="106"/>
                    </a:lnTo>
                    <a:lnTo>
                      <a:pt x="79" y="112"/>
                    </a:lnTo>
                    <a:lnTo>
                      <a:pt x="46" y="118"/>
                    </a:lnTo>
                    <a:lnTo>
                      <a:pt x="23" y="123"/>
                    </a:lnTo>
                    <a:lnTo>
                      <a:pt x="6" y="127"/>
                    </a:lnTo>
                    <a:lnTo>
                      <a:pt x="0" y="129"/>
                    </a:lnTo>
                    <a:lnTo>
                      <a:pt x="35" y="83"/>
                    </a:lnTo>
                    <a:lnTo>
                      <a:pt x="69" y="48"/>
                    </a:lnTo>
                    <a:lnTo>
                      <a:pt x="104" y="23"/>
                    </a:lnTo>
                    <a:lnTo>
                      <a:pt x="138" y="8"/>
                    </a:lnTo>
                    <a:lnTo>
                      <a:pt x="173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7224713" y="4265613"/>
                <a:ext cx="612775" cy="334963"/>
              </a:xfrm>
              <a:custGeom>
                <a:avLst/>
                <a:gdLst>
                  <a:gd name="T0" fmla="*/ 386 w 386"/>
                  <a:gd name="T1" fmla="*/ 0 h 211"/>
                  <a:gd name="T2" fmla="*/ 351 w 386"/>
                  <a:gd name="T3" fmla="*/ 61 h 211"/>
                  <a:gd name="T4" fmla="*/ 319 w 386"/>
                  <a:gd name="T5" fmla="*/ 111 h 211"/>
                  <a:gd name="T6" fmla="*/ 286 w 386"/>
                  <a:gd name="T7" fmla="*/ 150 h 211"/>
                  <a:gd name="T8" fmla="*/ 253 w 386"/>
                  <a:gd name="T9" fmla="*/ 179 h 211"/>
                  <a:gd name="T10" fmla="*/ 223 w 386"/>
                  <a:gd name="T11" fmla="*/ 196 h 211"/>
                  <a:gd name="T12" fmla="*/ 194 w 386"/>
                  <a:gd name="T13" fmla="*/ 207 h 211"/>
                  <a:gd name="T14" fmla="*/ 165 w 386"/>
                  <a:gd name="T15" fmla="*/ 211 h 211"/>
                  <a:gd name="T16" fmla="*/ 138 w 386"/>
                  <a:gd name="T17" fmla="*/ 207 h 211"/>
                  <a:gd name="T18" fmla="*/ 115 w 386"/>
                  <a:gd name="T19" fmla="*/ 202 h 211"/>
                  <a:gd name="T20" fmla="*/ 92 w 386"/>
                  <a:gd name="T21" fmla="*/ 190 h 211"/>
                  <a:gd name="T22" fmla="*/ 71 w 386"/>
                  <a:gd name="T23" fmla="*/ 175 h 211"/>
                  <a:gd name="T24" fmla="*/ 54 w 386"/>
                  <a:gd name="T25" fmla="*/ 159 h 211"/>
                  <a:gd name="T26" fmla="*/ 36 w 386"/>
                  <a:gd name="T27" fmla="*/ 144 h 211"/>
                  <a:gd name="T28" fmla="*/ 23 w 386"/>
                  <a:gd name="T29" fmla="*/ 129 h 211"/>
                  <a:gd name="T30" fmla="*/ 13 w 386"/>
                  <a:gd name="T31" fmla="*/ 115 h 211"/>
                  <a:gd name="T32" fmla="*/ 6 w 386"/>
                  <a:gd name="T33" fmla="*/ 104 h 211"/>
                  <a:gd name="T34" fmla="*/ 0 w 386"/>
                  <a:gd name="T35" fmla="*/ 96 h 211"/>
                  <a:gd name="T36" fmla="*/ 0 w 386"/>
                  <a:gd name="T37" fmla="*/ 92 h 211"/>
                  <a:gd name="T38" fmla="*/ 40 w 386"/>
                  <a:gd name="T39" fmla="*/ 100 h 211"/>
                  <a:gd name="T40" fmla="*/ 82 w 386"/>
                  <a:gd name="T41" fmla="*/ 102 h 211"/>
                  <a:gd name="T42" fmla="*/ 127 w 386"/>
                  <a:gd name="T43" fmla="*/ 98 h 211"/>
                  <a:gd name="T44" fmla="*/ 171 w 386"/>
                  <a:gd name="T45" fmla="*/ 88 h 211"/>
                  <a:gd name="T46" fmla="*/ 213 w 386"/>
                  <a:gd name="T47" fmla="*/ 77 h 211"/>
                  <a:gd name="T48" fmla="*/ 251 w 386"/>
                  <a:gd name="T49" fmla="*/ 63 h 211"/>
                  <a:gd name="T50" fmla="*/ 288 w 386"/>
                  <a:gd name="T51" fmla="*/ 48 h 211"/>
                  <a:gd name="T52" fmla="*/ 321 w 386"/>
                  <a:gd name="T53" fmla="*/ 34 h 211"/>
                  <a:gd name="T54" fmla="*/ 348 w 386"/>
                  <a:gd name="T55" fmla="*/ 21 h 211"/>
                  <a:gd name="T56" fmla="*/ 369 w 386"/>
                  <a:gd name="T57" fmla="*/ 9 h 211"/>
                  <a:gd name="T58" fmla="*/ 382 w 386"/>
                  <a:gd name="T59" fmla="*/ 4 h 211"/>
                  <a:gd name="T60" fmla="*/ 386 w 386"/>
                  <a:gd name="T6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211">
                    <a:moveTo>
                      <a:pt x="386" y="0"/>
                    </a:moveTo>
                    <a:lnTo>
                      <a:pt x="351" y="61"/>
                    </a:lnTo>
                    <a:lnTo>
                      <a:pt x="319" y="111"/>
                    </a:lnTo>
                    <a:lnTo>
                      <a:pt x="286" y="150"/>
                    </a:lnTo>
                    <a:lnTo>
                      <a:pt x="253" y="179"/>
                    </a:lnTo>
                    <a:lnTo>
                      <a:pt x="223" y="196"/>
                    </a:lnTo>
                    <a:lnTo>
                      <a:pt x="194" y="207"/>
                    </a:lnTo>
                    <a:lnTo>
                      <a:pt x="165" y="211"/>
                    </a:lnTo>
                    <a:lnTo>
                      <a:pt x="138" y="207"/>
                    </a:lnTo>
                    <a:lnTo>
                      <a:pt x="115" y="202"/>
                    </a:lnTo>
                    <a:lnTo>
                      <a:pt x="92" y="190"/>
                    </a:lnTo>
                    <a:lnTo>
                      <a:pt x="71" y="175"/>
                    </a:lnTo>
                    <a:lnTo>
                      <a:pt x="54" y="159"/>
                    </a:lnTo>
                    <a:lnTo>
                      <a:pt x="36" y="144"/>
                    </a:lnTo>
                    <a:lnTo>
                      <a:pt x="23" y="129"/>
                    </a:lnTo>
                    <a:lnTo>
                      <a:pt x="13" y="115"/>
                    </a:lnTo>
                    <a:lnTo>
                      <a:pt x="6" y="104"/>
                    </a:lnTo>
                    <a:lnTo>
                      <a:pt x="0" y="96"/>
                    </a:lnTo>
                    <a:lnTo>
                      <a:pt x="0" y="92"/>
                    </a:lnTo>
                    <a:lnTo>
                      <a:pt x="40" y="100"/>
                    </a:lnTo>
                    <a:lnTo>
                      <a:pt x="82" y="102"/>
                    </a:lnTo>
                    <a:lnTo>
                      <a:pt x="127" y="98"/>
                    </a:lnTo>
                    <a:lnTo>
                      <a:pt x="171" y="88"/>
                    </a:lnTo>
                    <a:lnTo>
                      <a:pt x="213" y="77"/>
                    </a:lnTo>
                    <a:lnTo>
                      <a:pt x="251" y="63"/>
                    </a:lnTo>
                    <a:lnTo>
                      <a:pt x="288" y="48"/>
                    </a:lnTo>
                    <a:lnTo>
                      <a:pt x="321" y="34"/>
                    </a:lnTo>
                    <a:lnTo>
                      <a:pt x="348" y="21"/>
                    </a:lnTo>
                    <a:lnTo>
                      <a:pt x="369" y="9"/>
                    </a:lnTo>
                    <a:lnTo>
                      <a:pt x="382" y="4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6148388" y="4460875"/>
                <a:ext cx="569913" cy="192088"/>
              </a:xfrm>
              <a:custGeom>
                <a:avLst/>
                <a:gdLst>
                  <a:gd name="T0" fmla="*/ 0 w 359"/>
                  <a:gd name="T1" fmla="*/ 0 h 121"/>
                  <a:gd name="T2" fmla="*/ 3 w 359"/>
                  <a:gd name="T3" fmla="*/ 0 h 121"/>
                  <a:gd name="T4" fmla="*/ 19 w 359"/>
                  <a:gd name="T5" fmla="*/ 4 h 121"/>
                  <a:gd name="T6" fmla="*/ 44 w 359"/>
                  <a:gd name="T7" fmla="*/ 8 h 121"/>
                  <a:gd name="T8" fmla="*/ 75 w 359"/>
                  <a:gd name="T9" fmla="*/ 13 h 121"/>
                  <a:gd name="T10" fmla="*/ 113 w 359"/>
                  <a:gd name="T11" fmla="*/ 17 h 121"/>
                  <a:gd name="T12" fmla="*/ 157 w 359"/>
                  <a:gd name="T13" fmla="*/ 19 h 121"/>
                  <a:gd name="T14" fmla="*/ 203 w 359"/>
                  <a:gd name="T15" fmla="*/ 21 h 121"/>
                  <a:gd name="T16" fmla="*/ 255 w 359"/>
                  <a:gd name="T17" fmla="*/ 17 h 121"/>
                  <a:gd name="T18" fmla="*/ 307 w 359"/>
                  <a:gd name="T19" fmla="*/ 11 h 121"/>
                  <a:gd name="T20" fmla="*/ 359 w 359"/>
                  <a:gd name="T21" fmla="*/ 0 h 121"/>
                  <a:gd name="T22" fmla="*/ 357 w 359"/>
                  <a:gd name="T23" fmla="*/ 4 h 121"/>
                  <a:gd name="T24" fmla="*/ 349 w 359"/>
                  <a:gd name="T25" fmla="*/ 11 h 121"/>
                  <a:gd name="T26" fmla="*/ 338 w 359"/>
                  <a:gd name="T27" fmla="*/ 25 h 121"/>
                  <a:gd name="T28" fmla="*/ 324 w 359"/>
                  <a:gd name="T29" fmla="*/ 38 h 121"/>
                  <a:gd name="T30" fmla="*/ 305 w 359"/>
                  <a:gd name="T31" fmla="*/ 56 h 121"/>
                  <a:gd name="T32" fmla="*/ 284 w 359"/>
                  <a:gd name="T33" fmla="*/ 73 h 121"/>
                  <a:gd name="T34" fmla="*/ 259 w 359"/>
                  <a:gd name="T35" fmla="*/ 88 h 121"/>
                  <a:gd name="T36" fmla="*/ 232 w 359"/>
                  <a:gd name="T37" fmla="*/ 104 h 121"/>
                  <a:gd name="T38" fmla="*/ 205 w 359"/>
                  <a:gd name="T39" fmla="*/ 113 h 121"/>
                  <a:gd name="T40" fmla="*/ 176 w 359"/>
                  <a:gd name="T41" fmla="*/ 121 h 121"/>
                  <a:gd name="T42" fmla="*/ 146 w 359"/>
                  <a:gd name="T43" fmla="*/ 121 h 121"/>
                  <a:gd name="T44" fmla="*/ 115 w 359"/>
                  <a:gd name="T45" fmla="*/ 115 h 121"/>
                  <a:gd name="T46" fmla="*/ 86 w 359"/>
                  <a:gd name="T47" fmla="*/ 102 h 121"/>
                  <a:gd name="T48" fmla="*/ 55 w 359"/>
                  <a:gd name="T49" fmla="*/ 79 h 121"/>
                  <a:gd name="T50" fmla="*/ 27 w 359"/>
                  <a:gd name="T51" fmla="*/ 44 h 121"/>
                  <a:gd name="T52" fmla="*/ 0 w 359"/>
                  <a:gd name="T5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9" h="121">
                    <a:moveTo>
                      <a:pt x="0" y="0"/>
                    </a:moveTo>
                    <a:lnTo>
                      <a:pt x="3" y="0"/>
                    </a:lnTo>
                    <a:lnTo>
                      <a:pt x="19" y="4"/>
                    </a:lnTo>
                    <a:lnTo>
                      <a:pt x="44" y="8"/>
                    </a:lnTo>
                    <a:lnTo>
                      <a:pt x="75" y="13"/>
                    </a:lnTo>
                    <a:lnTo>
                      <a:pt x="113" y="17"/>
                    </a:lnTo>
                    <a:lnTo>
                      <a:pt x="157" y="19"/>
                    </a:lnTo>
                    <a:lnTo>
                      <a:pt x="203" y="21"/>
                    </a:lnTo>
                    <a:lnTo>
                      <a:pt x="255" y="17"/>
                    </a:lnTo>
                    <a:lnTo>
                      <a:pt x="307" y="11"/>
                    </a:lnTo>
                    <a:lnTo>
                      <a:pt x="359" y="0"/>
                    </a:lnTo>
                    <a:lnTo>
                      <a:pt x="357" y="4"/>
                    </a:lnTo>
                    <a:lnTo>
                      <a:pt x="349" y="11"/>
                    </a:lnTo>
                    <a:lnTo>
                      <a:pt x="338" y="25"/>
                    </a:lnTo>
                    <a:lnTo>
                      <a:pt x="324" y="38"/>
                    </a:lnTo>
                    <a:lnTo>
                      <a:pt x="305" y="56"/>
                    </a:lnTo>
                    <a:lnTo>
                      <a:pt x="284" y="73"/>
                    </a:lnTo>
                    <a:lnTo>
                      <a:pt x="259" y="88"/>
                    </a:lnTo>
                    <a:lnTo>
                      <a:pt x="232" y="104"/>
                    </a:lnTo>
                    <a:lnTo>
                      <a:pt x="205" y="113"/>
                    </a:lnTo>
                    <a:lnTo>
                      <a:pt x="176" y="121"/>
                    </a:lnTo>
                    <a:lnTo>
                      <a:pt x="146" y="121"/>
                    </a:lnTo>
                    <a:lnTo>
                      <a:pt x="115" y="115"/>
                    </a:lnTo>
                    <a:lnTo>
                      <a:pt x="86" y="102"/>
                    </a:lnTo>
                    <a:lnTo>
                      <a:pt x="55" y="79"/>
                    </a:lnTo>
                    <a:lnTo>
                      <a:pt x="27" y="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5580063" y="3763963"/>
                <a:ext cx="765175" cy="442913"/>
              </a:xfrm>
              <a:custGeom>
                <a:avLst/>
                <a:gdLst>
                  <a:gd name="T0" fmla="*/ 475 w 482"/>
                  <a:gd name="T1" fmla="*/ 0 h 279"/>
                  <a:gd name="T2" fmla="*/ 482 w 482"/>
                  <a:gd name="T3" fmla="*/ 49 h 279"/>
                  <a:gd name="T4" fmla="*/ 482 w 482"/>
                  <a:gd name="T5" fmla="*/ 93 h 279"/>
                  <a:gd name="T6" fmla="*/ 475 w 482"/>
                  <a:gd name="T7" fmla="*/ 129 h 279"/>
                  <a:gd name="T8" fmla="*/ 461 w 482"/>
                  <a:gd name="T9" fmla="*/ 162 h 279"/>
                  <a:gd name="T10" fmla="*/ 440 w 482"/>
                  <a:gd name="T11" fmla="*/ 189 h 279"/>
                  <a:gd name="T12" fmla="*/ 417 w 482"/>
                  <a:gd name="T13" fmla="*/ 212 h 279"/>
                  <a:gd name="T14" fmla="*/ 388 w 482"/>
                  <a:gd name="T15" fmla="*/ 231 h 279"/>
                  <a:gd name="T16" fmla="*/ 356 w 482"/>
                  <a:gd name="T17" fmla="*/ 247 h 279"/>
                  <a:gd name="T18" fmla="*/ 323 w 482"/>
                  <a:gd name="T19" fmla="*/ 258 h 279"/>
                  <a:gd name="T20" fmla="*/ 287 w 482"/>
                  <a:gd name="T21" fmla="*/ 268 h 279"/>
                  <a:gd name="T22" fmla="*/ 250 w 482"/>
                  <a:gd name="T23" fmla="*/ 273 h 279"/>
                  <a:gd name="T24" fmla="*/ 212 w 482"/>
                  <a:gd name="T25" fmla="*/ 277 h 279"/>
                  <a:gd name="T26" fmla="*/ 175 w 482"/>
                  <a:gd name="T27" fmla="*/ 279 h 279"/>
                  <a:gd name="T28" fmla="*/ 141 w 482"/>
                  <a:gd name="T29" fmla="*/ 279 h 279"/>
                  <a:gd name="T30" fmla="*/ 108 w 482"/>
                  <a:gd name="T31" fmla="*/ 279 h 279"/>
                  <a:gd name="T32" fmla="*/ 79 w 482"/>
                  <a:gd name="T33" fmla="*/ 277 h 279"/>
                  <a:gd name="T34" fmla="*/ 52 w 482"/>
                  <a:gd name="T35" fmla="*/ 275 h 279"/>
                  <a:gd name="T36" fmla="*/ 31 w 482"/>
                  <a:gd name="T37" fmla="*/ 272 h 279"/>
                  <a:gd name="T38" fmla="*/ 14 w 482"/>
                  <a:gd name="T39" fmla="*/ 270 h 279"/>
                  <a:gd name="T40" fmla="*/ 4 w 482"/>
                  <a:gd name="T41" fmla="*/ 268 h 279"/>
                  <a:gd name="T42" fmla="*/ 0 w 482"/>
                  <a:gd name="T43" fmla="*/ 268 h 279"/>
                  <a:gd name="T44" fmla="*/ 35 w 482"/>
                  <a:gd name="T45" fmla="*/ 224 h 279"/>
                  <a:gd name="T46" fmla="*/ 77 w 482"/>
                  <a:gd name="T47" fmla="*/ 181 h 279"/>
                  <a:gd name="T48" fmla="*/ 121 w 482"/>
                  <a:gd name="T49" fmla="*/ 147 h 279"/>
                  <a:gd name="T50" fmla="*/ 169 w 482"/>
                  <a:gd name="T51" fmla="*/ 116 h 279"/>
                  <a:gd name="T52" fmla="*/ 217 w 482"/>
                  <a:gd name="T53" fmla="*/ 89 h 279"/>
                  <a:gd name="T54" fmla="*/ 267 w 482"/>
                  <a:gd name="T55" fmla="*/ 66 h 279"/>
                  <a:gd name="T56" fmla="*/ 313 w 482"/>
                  <a:gd name="T57" fmla="*/ 47 h 279"/>
                  <a:gd name="T58" fmla="*/ 358 w 482"/>
                  <a:gd name="T59" fmla="*/ 31 h 279"/>
                  <a:gd name="T60" fmla="*/ 396 w 482"/>
                  <a:gd name="T61" fmla="*/ 20 h 279"/>
                  <a:gd name="T62" fmla="*/ 429 w 482"/>
                  <a:gd name="T63" fmla="*/ 10 h 279"/>
                  <a:gd name="T64" fmla="*/ 454 w 482"/>
                  <a:gd name="T65" fmla="*/ 4 h 279"/>
                  <a:gd name="T66" fmla="*/ 469 w 482"/>
                  <a:gd name="T67" fmla="*/ 0 h 279"/>
                  <a:gd name="T68" fmla="*/ 475 w 482"/>
                  <a:gd name="T69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2" h="279">
                    <a:moveTo>
                      <a:pt x="475" y="0"/>
                    </a:moveTo>
                    <a:lnTo>
                      <a:pt x="482" y="49"/>
                    </a:lnTo>
                    <a:lnTo>
                      <a:pt x="482" y="93"/>
                    </a:lnTo>
                    <a:lnTo>
                      <a:pt x="475" y="129"/>
                    </a:lnTo>
                    <a:lnTo>
                      <a:pt x="461" y="162"/>
                    </a:lnTo>
                    <a:lnTo>
                      <a:pt x="440" y="189"/>
                    </a:lnTo>
                    <a:lnTo>
                      <a:pt x="417" y="212"/>
                    </a:lnTo>
                    <a:lnTo>
                      <a:pt x="388" y="231"/>
                    </a:lnTo>
                    <a:lnTo>
                      <a:pt x="356" y="247"/>
                    </a:lnTo>
                    <a:lnTo>
                      <a:pt x="323" y="258"/>
                    </a:lnTo>
                    <a:lnTo>
                      <a:pt x="287" y="268"/>
                    </a:lnTo>
                    <a:lnTo>
                      <a:pt x="250" y="273"/>
                    </a:lnTo>
                    <a:lnTo>
                      <a:pt x="212" y="277"/>
                    </a:lnTo>
                    <a:lnTo>
                      <a:pt x="175" y="279"/>
                    </a:lnTo>
                    <a:lnTo>
                      <a:pt x="141" y="279"/>
                    </a:lnTo>
                    <a:lnTo>
                      <a:pt x="108" y="279"/>
                    </a:lnTo>
                    <a:lnTo>
                      <a:pt x="79" y="277"/>
                    </a:lnTo>
                    <a:lnTo>
                      <a:pt x="52" y="275"/>
                    </a:lnTo>
                    <a:lnTo>
                      <a:pt x="31" y="272"/>
                    </a:lnTo>
                    <a:lnTo>
                      <a:pt x="14" y="270"/>
                    </a:lnTo>
                    <a:lnTo>
                      <a:pt x="4" y="268"/>
                    </a:lnTo>
                    <a:lnTo>
                      <a:pt x="0" y="268"/>
                    </a:lnTo>
                    <a:lnTo>
                      <a:pt x="35" y="224"/>
                    </a:lnTo>
                    <a:lnTo>
                      <a:pt x="77" y="181"/>
                    </a:lnTo>
                    <a:lnTo>
                      <a:pt x="121" y="147"/>
                    </a:lnTo>
                    <a:lnTo>
                      <a:pt x="169" y="116"/>
                    </a:lnTo>
                    <a:lnTo>
                      <a:pt x="217" y="89"/>
                    </a:lnTo>
                    <a:lnTo>
                      <a:pt x="267" y="66"/>
                    </a:lnTo>
                    <a:lnTo>
                      <a:pt x="313" y="47"/>
                    </a:lnTo>
                    <a:lnTo>
                      <a:pt x="358" y="31"/>
                    </a:lnTo>
                    <a:lnTo>
                      <a:pt x="396" y="20"/>
                    </a:lnTo>
                    <a:lnTo>
                      <a:pt x="429" y="10"/>
                    </a:lnTo>
                    <a:lnTo>
                      <a:pt x="454" y="4"/>
                    </a:lnTo>
                    <a:lnTo>
                      <a:pt x="469" y="0"/>
                    </a:lnTo>
                    <a:lnTo>
                      <a:pt x="4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083300" y="2897188"/>
                <a:ext cx="790575" cy="541338"/>
              </a:xfrm>
              <a:custGeom>
                <a:avLst/>
                <a:gdLst>
                  <a:gd name="T0" fmla="*/ 0 w 498"/>
                  <a:gd name="T1" fmla="*/ 0 h 341"/>
                  <a:gd name="T2" fmla="*/ 60 w 498"/>
                  <a:gd name="T3" fmla="*/ 25 h 341"/>
                  <a:gd name="T4" fmla="*/ 119 w 498"/>
                  <a:gd name="T5" fmla="*/ 52 h 341"/>
                  <a:gd name="T6" fmla="*/ 177 w 498"/>
                  <a:gd name="T7" fmla="*/ 79 h 341"/>
                  <a:gd name="T8" fmla="*/ 231 w 498"/>
                  <a:gd name="T9" fmla="*/ 108 h 341"/>
                  <a:gd name="T10" fmla="*/ 281 w 498"/>
                  <a:gd name="T11" fmla="*/ 135 h 341"/>
                  <a:gd name="T12" fmla="*/ 327 w 498"/>
                  <a:gd name="T13" fmla="*/ 160 h 341"/>
                  <a:gd name="T14" fmla="*/ 369 w 498"/>
                  <a:gd name="T15" fmla="*/ 185 h 341"/>
                  <a:gd name="T16" fmla="*/ 408 w 498"/>
                  <a:gd name="T17" fmla="*/ 208 h 341"/>
                  <a:gd name="T18" fmla="*/ 438 w 498"/>
                  <a:gd name="T19" fmla="*/ 227 h 341"/>
                  <a:gd name="T20" fmla="*/ 463 w 498"/>
                  <a:gd name="T21" fmla="*/ 245 h 341"/>
                  <a:gd name="T22" fmla="*/ 482 w 498"/>
                  <a:gd name="T23" fmla="*/ 256 h 341"/>
                  <a:gd name="T24" fmla="*/ 494 w 498"/>
                  <a:gd name="T25" fmla="*/ 264 h 341"/>
                  <a:gd name="T26" fmla="*/ 498 w 498"/>
                  <a:gd name="T27" fmla="*/ 268 h 341"/>
                  <a:gd name="T28" fmla="*/ 446 w 498"/>
                  <a:gd name="T29" fmla="*/ 298 h 341"/>
                  <a:gd name="T30" fmla="*/ 398 w 498"/>
                  <a:gd name="T31" fmla="*/ 322 h 341"/>
                  <a:gd name="T32" fmla="*/ 354 w 498"/>
                  <a:gd name="T33" fmla="*/ 333 h 341"/>
                  <a:gd name="T34" fmla="*/ 312 w 498"/>
                  <a:gd name="T35" fmla="*/ 341 h 341"/>
                  <a:gd name="T36" fmla="*/ 273 w 498"/>
                  <a:gd name="T37" fmla="*/ 337 h 341"/>
                  <a:gd name="T38" fmla="*/ 237 w 498"/>
                  <a:gd name="T39" fmla="*/ 329 h 341"/>
                  <a:gd name="T40" fmla="*/ 204 w 498"/>
                  <a:gd name="T41" fmla="*/ 314 h 341"/>
                  <a:gd name="T42" fmla="*/ 173 w 498"/>
                  <a:gd name="T43" fmla="*/ 295 h 341"/>
                  <a:gd name="T44" fmla="*/ 146 w 498"/>
                  <a:gd name="T45" fmla="*/ 272 h 341"/>
                  <a:gd name="T46" fmla="*/ 121 w 498"/>
                  <a:gd name="T47" fmla="*/ 247 h 341"/>
                  <a:gd name="T48" fmla="*/ 98 w 498"/>
                  <a:gd name="T49" fmla="*/ 218 h 341"/>
                  <a:gd name="T50" fmla="*/ 79 w 498"/>
                  <a:gd name="T51" fmla="*/ 187 h 341"/>
                  <a:gd name="T52" fmla="*/ 62 w 498"/>
                  <a:gd name="T53" fmla="*/ 158 h 341"/>
                  <a:gd name="T54" fmla="*/ 46 w 498"/>
                  <a:gd name="T55" fmla="*/ 127 h 341"/>
                  <a:gd name="T56" fmla="*/ 33 w 498"/>
                  <a:gd name="T57" fmla="*/ 99 h 341"/>
                  <a:gd name="T58" fmla="*/ 23 w 498"/>
                  <a:gd name="T59" fmla="*/ 72 h 341"/>
                  <a:gd name="T60" fmla="*/ 14 w 498"/>
                  <a:gd name="T61" fmla="*/ 49 h 341"/>
                  <a:gd name="T62" fmla="*/ 6 w 498"/>
                  <a:gd name="T63" fmla="*/ 29 h 341"/>
                  <a:gd name="T64" fmla="*/ 2 w 498"/>
                  <a:gd name="T65" fmla="*/ 14 h 341"/>
                  <a:gd name="T66" fmla="*/ 0 w 498"/>
                  <a:gd name="T67" fmla="*/ 4 h 341"/>
                  <a:gd name="T68" fmla="*/ 0 w 498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8" h="341">
                    <a:moveTo>
                      <a:pt x="0" y="0"/>
                    </a:moveTo>
                    <a:lnTo>
                      <a:pt x="60" y="25"/>
                    </a:lnTo>
                    <a:lnTo>
                      <a:pt x="119" y="52"/>
                    </a:lnTo>
                    <a:lnTo>
                      <a:pt x="177" y="79"/>
                    </a:lnTo>
                    <a:lnTo>
                      <a:pt x="231" y="108"/>
                    </a:lnTo>
                    <a:lnTo>
                      <a:pt x="281" y="135"/>
                    </a:lnTo>
                    <a:lnTo>
                      <a:pt x="327" y="160"/>
                    </a:lnTo>
                    <a:lnTo>
                      <a:pt x="369" y="185"/>
                    </a:lnTo>
                    <a:lnTo>
                      <a:pt x="408" y="208"/>
                    </a:lnTo>
                    <a:lnTo>
                      <a:pt x="438" y="227"/>
                    </a:lnTo>
                    <a:lnTo>
                      <a:pt x="463" y="245"/>
                    </a:lnTo>
                    <a:lnTo>
                      <a:pt x="482" y="256"/>
                    </a:lnTo>
                    <a:lnTo>
                      <a:pt x="494" y="264"/>
                    </a:lnTo>
                    <a:lnTo>
                      <a:pt x="498" y="268"/>
                    </a:lnTo>
                    <a:lnTo>
                      <a:pt x="446" y="298"/>
                    </a:lnTo>
                    <a:lnTo>
                      <a:pt x="398" y="322"/>
                    </a:lnTo>
                    <a:lnTo>
                      <a:pt x="354" y="333"/>
                    </a:lnTo>
                    <a:lnTo>
                      <a:pt x="312" y="341"/>
                    </a:lnTo>
                    <a:lnTo>
                      <a:pt x="273" y="337"/>
                    </a:lnTo>
                    <a:lnTo>
                      <a:pt x="237" y="329"/>
                    </a:lnTo>
                    <a:lnTo>
                      <a:pt x="204" y="314"/>
                    </a:lnTo>
                    <a:lnTo>
                      <a:pt x="173" y="295"/>
                    </a:lnTo>
                    <a:lnTo>
                      <a:pt x="146" y="272"/>
                    </a:lnTo>
                    <a:lnTo>
                      <a:pt x="121" y="247"/>
                    </a:lnTo>
                    <a:lnTo>
                      <a:pt x="98" y="218"/>
                    </a:lnTo>
                    <a:lnTo>
                      <a:pt x="79" y="187"/>
                    </a:lnTo>
                    <a:lnTo>
                      <a:pt x="62" y="158"/>
                    </a:lnTo>
                    <a:lnTo>
                      <a:pt x="46" y="127"/>
                    </a:lnTo>
                    <a:lnTo>
                      <a:pt x="33" y="99"/>
                    </a:lnTo>
                    <a:lnTo>
                      <a:pt x="23" y="72"/>
                    </a:lnTo>
                    <a:lnTo>
                      <a:pt x="14" y="49"/>
                    </a:lnTo>
                    <a:lnTo>
                      <a:pt x="6" y="29"/>
                    </a:lnTo>
                    <a:lnTo>
                      <a:pt x="2" y="1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883400" y="2387600"/>
                <a:ext cx="334963" cy="346075"/>
              </a:xfrm>
              <a:custGeom>
                <a:avLst/>
                <a:gdLst>
                  <a:gd name="T0" fmla="*/ 5 w 211"/>
                  <a:gd name="T1" fmla="*/ 0 h 218"/>
                  <a:gd name="T2" fmla="*/ 53 w 211"/>
                  <a:gd name="T3" fmla="*/ 25 h 218"/>
                  <a:gd name="T4" fmla="*/ 94 w 211"/>
                  <a:gd name="T5" fmla="*/ 56 h 218"/>
                  <a:gd name="T6" fmla="*/ 128 w 211"/>
                  <a:gd name="T7" fmla="*/ 87 h 218"/>
                  <a:gd name="T8" fmla="*/ 155 w 211"/>
                  <a:gd name="T9" fmla="*/ 120 h 218"/>
                  <a:gd name="T10" fmla="*/ 176 w 211"/>
                  <a:gd name="T11" fmla="*/ 150 h 218"/>
                  <a:gd name="T12" fmla="*/ 192 w 211"/>
                  <a:gd name="T13" fmla="*/ 177 h 218"/>
                  <a:gd name="T14" fmla="*/ 203 w 211"/>
                  <a:gd name="T15" fmla="*/ 198 h 218"/>
                  <a:gd name="T16" fmla="*/ 209 w 211"/>
                  <a:gd name="T17" fmla="*/ 214 h 218"/>
                  <a:gd name="T18" fmla="*/ 211 w 211"/>
                  <a:gd name="T19" fmla="*/ 218 h 218"/>
                  <a:gd name="T20" fmla="*/ 163 w 211"/>
                  <a:gd name="T21" fmla="*/ 214 h 218"/>
                  <a:gd name="T22" fmla="*/ 123 w 211"/>
                  <a:gd name="T23" fmla="*/ 206 h 218"/>
                  <a:gd name="T24" fmla="*/ 88 w 211"/>
                  <a:gd name="T25" fmla="*/ 193 h 218"/>
                  <a:gd name="T26" fmla="*/ 61 w 211"/>
                  <a:gd name="T27" fmla="*/ 177 h 218"/>
                  <a:gd name="T28" fmla="*/ 40 w 211"/>
                  <a:gd name="T29" fmla="*/ 158 h 218"/>
                  <a:gd name="T30" fmla="*/ 25 w 211"/>
                  <a:gd name="T31" fmla="*/ 139 h 218"/>
                  <a:gd name="T32" fmla="*/ 13 w 211"/>
                  <a:gd name="T33" fmla="*/ 118 h 218"/>
                  <a:gd name="T34" fmla="*/ 5 w 211"/>
                  <a:gd name="T35" fmla="*/ 97 h 218"/>
                  <a:gd name="T36" fmla="*/ 2 w 211"/>
                  <a:gd name="T37" fmla="*/ 75 h 218"/>
                  <a:gd name="T38" fmla="*/ 0 w 211"/>
                  <a:gd name="T39" fmla="*/ 56 h 218"/>
                  <a:gd name="T40" fmla="*/ 0 w 211"/>
                  <a:gd name="T41" fmla="*/ 39 h 218"/>
                  <a:gd name="T42" fmla="*/ 2 w 211"/>
                  <a:gd name="T43" fmla="*/ 23 h 218"/>
                  <a:gd name="T44" fmla="*/ 3 w 211"/>
                  <a:gd name="T45" fmla="*/ 12 h 218"/>
                  <a:gd name="T46" fmla="*/ 3 w 211"/>
                  <a:gd name="T47" fmla="*/ 4 h 218"/>
                  <a:gd name="T48" fmla="*/ 5 w 211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18">
                    <a:moveTo>
                      <a:pt x="5" y="0"/>
                    </a:moveTo>
                    <a:lnTo>
                      <a:pt x="53" y="25"/>
                    </a:lnTo>
                    <a:lnTo>
                      <a:pt x="94" y="56"/>
                    </a:lnTo>
                    <a:lnTo>
                      <a:pt x="128" y="87"/>
                    </a:lnTo>
                    <a:lnTo>
                      <a:pt x="155" y="120"/>
                    </a:lnTo>
                    <a:lnTo>
                      <a:pt x="176" y="150"/>
                    </a:lnTo>
                    <a:lnTo>
                      <a:pt x="192" y="177"/>
                    </a:lnTo>
                    <a:lnTo>
                      <a:pt x="203" y="198"/>
                    </a:lnTo>
                    <a:lnTo>
                      <a:pt x="209" y="214"/>
                    </a:lnTo>
                    <a:lnTo>
                      <a:pt x="211" y="218"/>
                    </a:lnTo>
                    <a:lnTo>
                      <a:pt x="163" y="214"/>
                    </a:lnTo>
                    <a:lnTo>
                      <a:pt x="123" y="206"/>
                    </a:lnTo>
                    <a:lnTo>
                      <a:pt x="88" y="193"/>
                    </a:lnTo>
                    <a:lnTo>
                      <a:pt x="61" y="177"/>
                    </a:lnTo>
                    <a:lnTo>
                      <a:pt x="40" y="158"/>
                    </a:lnTo>
                    <a:lnTo>
                      <a:pt x="25" y="139"/>
                    </a:lnTo>
                    <a:lnTo>
                      <a:pt x="13" y="118"/>
                    </a:lnTo>
                    <a:lnTo>
                      <a:pt x="5" y="97"/>
                    </a:lnTo>
                    <a:lnTo>
                      <a:pt x="2" y="75"/>
                    </a:lnTo>
                    <a:lnTo>
                      <a:pt x="0" y="56"/>
                    </a:lnTo>
                    <a:lnTo>
                      <a:pt x="0" y="39"/>
                    </a:lnTo>
                    <a:lnTo>
                      <a:pt x="2" y="23"/>
                    </a:lnTo>
                    <a:lnTo>
                      <a:pt x="3" y="12"/>
                    </a:lnTo>
                    <a:lnTo>
                      <a:pt x="3" y="4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71635" y="6637179"/>
              <a:ext cx="1504292" cy="1852049"/>
              <a:chOff x="3629025" y="3538538"/>
              <a:chExt cx="1497013" cy="1843088"/>
            </a:xfrm>
            <a:grpFill/>
          </p:grpSpPr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3629025" y="3538538"/>
                <a:ext cx="1497013" cy="1843088"/>
              </a:xfrm>
              <a:custGeom>
                <a:avLst/>
                <a:gdLst>
                  <a:gd name="T0" fmla="*/ 745 w 943"/>
                  <a:gd name="T1" fmla="*/ 48 h 1161"/>
                  <a:gd name="T2" fmla="*/ 703 w 943"/>
                  <a:gd name="T3" fmla="*/ 164 h 1161"/>
                  <a:gd name="T4" fmla="*/ 634 w 943"/>
                  <a:gd name="T5" fmla="*/ 192 h 1161"/>
                  <a:gd name="T6" fmla="*/ 553 w 943"/>
                  <a:gd name="T7" fmla="*/ 219 h 1161"/>
                  <a:gd name="T8" fmla="*/ 509 w 943"/>
                  <a:gd name="T9" fmla="*/ 296 h 1161"/>
                  <a:gd name="T10" fmla="*/ 513 w 943"/>
                  <a:gd name="T11" fmla="*/ 348 h 1161"/>
                  <a:gd name="T12" fmla="*/ 557 w 943"/>
                  <a:gd name="T13" fmla="*/ 473 h 1161"/>
                  <a:gd name="T14" fmla="*/ 663 w 943"/>
                  <a:gd name="T15" fmla="*/ 406 h 1161"/>
                  <a:gd name="T16" fmla="*/ 751 w 943"/>
                  <a:gd name="T17" fmla="*/ 258 h 1161"/>
                  <a:gd name="T18" fmla="*/ 847 w 943"/>
                  <a:gd name="T19" fmla="*/ 231 h 1161"/>
                  <a:gd name="T20" fmla="*/ 922 w 943"/>
                  <a:gd name="T21" fmla="*/ 256 h 1161"/>
                  <a:gd name="T22" fmla="*/ 933 w 943"/>
                  <a:gd name="T23" fmla="*/ 317 h 1161"/>
                  <a:gd name="T24" fmla="*/ 862 w 943"/>
                  <a:gd name="T25" fmla="*/ 433 h 1161"/>
                  <a:gd name="T26" fmla="*/ 764 w 943"/>
                  <a:gd name="T27" fmla="*/ 460 h 1161"/>
                  <a:gd name="T28" fmla="*/ 693 w 943"/>
                  <a:gd name="T29" fmla="*/ 448 h 1161"/>
                  <a:gd name="T30" fmla="*/ 636 w 943"/>
                  <a:gd name="T31" fmla="*/ 444 h 1161"/>
                  <a:gd name="T32" fmla="*/ 553 w 943"/>
                  <a:gd name="T33" fmla="*/ 527 h 1161"/>
                  <a:gd name="T34" fmla="*/ 545 w 943"/>
                  <a:gd name="T35" fmla="*/ 869 h 1161"/>
                  <a:gd name="T36" fmla="*/ 505 w 943"/>
                  <a:gd name="T37" fmla="*/ 1161 h 1161"/>
                  <a:gd name="T38" fmla="*/ 503 w 943"/>
                  <a:gd name="T39" fmla="*/ 835 h 1161"/>
                  <a:gd name="T40" fmla="*/ 468 w 943"/>
                  <a:gd name="T41" fmla="*/ 737 h 1161"/>
                  <a:gd name="T42" fmla="*/ 346 w 943"/>
                  <a:gd name="T43" fmla="*/ 719 h 1161"/>
                  <a:gd name="T44" fmla="*/ 188 w 943"/>
                  <a:gd name="T45" fmla="*/ 788 h 1161"/>
                  <a:gd name="T46" fmla="*/ 80 w 943"/>
                  <a:gd name="T47" fmla="*/ 758 h 1161"/>
                  <a:gd name="T48" fmla="*/ 19 w 943"/>
                  <a:gd name="T49" fmla="*/ 692 h 1161"/>
                  <a:gd name="T50" fmla="*/ 0 w 943"/>
                  <a:gd name="T51" fmla="*/ 656 h 1161"/>
                  <a:gd name="T52" fmla="*/ 155 w 943"/>
                  <a:gd name="T53" fmla="*/ 533 h 1161"/>
                  <a:gd name="T54" fmla="*/ 286 w 943"/>
                  <a:gd name="T55" fmla="*/ 546 h 1161"/>
                  <a:gd name="T56" fmla="*/ 372 w 943"/>
                  <a:gd name="T57" fmla="*/ 608 h 1161"/>
                  <a:gd name="T58" fmla="*/ 394 w 943"/>
                  <a:gd name="T59" fmla="*/ 639 h 1161"/>
                  <a:gd name="T60" fmla="*/ 499 w 943"/>
                  <a:gd name="T61" fmla="*/ 710 h 1161"/>
                  <a:gd name="T62" fmla="*/ 497 w 943"/>
                  <a:gd name="T63" fmla="*/ 465 h 1161"/>
                  <a:gd name="T64" fmla="*/ 430 w 943"/>
                  <a:gd name="T65" fmla="*/ 358 h 1161"/>
                  <a:gd name="T66" fmla="*/ 298 w 943"/>
                  <a:gd name="T67" fmla="*/ 421 h 1161"/>
                  <a:gd name="T68" fmla="*/ 184 w 943"/>
                  <a:gd name="T69" fmla="*/ 398 h 1161"/>
                  <a:gd name="T70" fmla="*/ 107 w 943"/>
                  <a:gd name="T71" fmla="*/ 317 h 1161"/>
                  <a:gd name="T72" fmla="*/ 80 w 943"/>
                  <a:gd name="T73" fmla="*/ 271 h 1161"/>
                  <a:gd name="T74" fmla="*/ 232 w 943"/>
                  <a:gd name="T75" fmla="*/ 214 h 1161"/>
                  <a:gd name="T76" fmla="*/ 347 w 943"/>
                  <a:gd name="T77" fmla="*/ 267 h 1161"/>
                  <a:gd name="T78" fmla="*/ 426 w 943"/>
                  <a:gd name="T79" fmla="*/ 327 h 1161"/>
                  <a:gd name="T80" fmla="*/ 465 w 943"/>
                  <a:gd name="T81" fmla="*/ 321 h 1161"/>
                  <a:gd name="T82" fmla="*/ 426 w 943"/>
                  <a:gd name="T83" fmla="*/ 187 h 1161"/>
                  <a:gd name="T84" fmla="*/ 340 w 943"/>
                  <a:gd name="T85" fmla="*/ 94 h 1161"/>
                  <a:gd name="T86" fmla="*/ 286 w 943"/>
                  <a:gd name="T87" fmla="*/ 37 h 1161"/>
                  <a:gd name="T88" fmla="*/ 319 w 943"/>
                  <a:gd name="T89" fmla="*/ 6 h 1161"/>
                  <a:gd name="T90" fmla="*/ 411 w 943"/>
                  <a:gd name="T91" fmla="*/ 12 h 1161"/>
                  <a:gd name="T92" fmla="*/ 428 w 943"/>
                  <a:gd name="T93" fmla="*/ 60 h 1161"/>
                  <a:gd name="T94" fmla="*/ 417 w 943"/>
                  <a:gd name="T95" fmla="*/ 104 h 1161"/>
                  <a:gd name="T96" fmla="*/ 453 w 943"/>
                  <a:gd name="T97" fmla="*/ 79 h 1161"/>
                  <a:gd name="T98" fmla="*/ 482 w 943"/>
                  <a:gd name="T99" fmla="*/ 100 h 1161"/>
                  <a:gd name="T100" fmla="*/ 465 w 943"/>
                  <a:gd name="T101" fmla="*/ 217 h 1161"/>
                  <a:gd name="T102" fmla="*/ 486 w 943"/>
                  <a:gd name="T103" fmla="*/ 277 h 1161"/>
                  <a:gd name="T104" fmla="*/ 549 w 943"/>
                  <a:gd name="T105" fmla="*/ 187 h 1161"/>
                  <a:gd name="T106" fmla="*/ 595 w 943"/>
                  <a:gd name="T107" fmla="*/ 69 h 1161"/>
                  <a:gd name="T108" fmla="*/ 666 w 943"/>
                  <a:gd name="T109" fmla="*/ 10 h 1161"/>
                  <a:gd name="T110" fmla="*/ 734 w 943"/>
                  <a:gd name="T11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43" h="1161">
                    <a:moveTo>
                      <a:pt x="734" y="0"/>
                    </a:moveTo>
                    <a:lnTo>
                      <a:pt x="743" y="0"/>
                    </a:lnTo>
                    <a:lnTo>
                      <a:pt x="745" y="0"/>
                    </a:lnTo>
                    <a:lnTo>
                      <a:pt x="745" y="48"/>
                    </a:lnTo>
                    <a:lnTo>
                      <a:pt x="741" y="89"/>
                    </a:lnTo>
                    <a:lnTo>
                      <a:pt x="732" y="121"/>
                    </a:lnTo>
                    <a:lnTo>
                      <a:pt x="718" y="144"/>
                    </a:lnTo>
                    <a:lnTo>
                      <a:pt x="703" y="164"/>
                    </a:lnTo>
                    <a:lnTo>
                      <a:pt x="688" y="177"/>
                    </a:lnTo>
                    <a:lnTo>
                      <a:pt x="668" y="187"/>
                    </a:lnTo>
                    <a:lnTo>
                      <a:pt x="651" y="191"/>
                    </a:lnTo>
                    <a:lnTo>
                      <a:pt x="634" y="192"/>
                    </a:lnTo>
                    <a:lnTo>
                      <a:pt x="616" y="192"/>
                    </a:lnTo>
                    <a:lnTo>
                      <a:pt x="603" y="191"/>
                    </a:lnTo>
                    <a:lnTo>
                      <a:pt x="574" y="202"/>
                    </a:lnTo>
                    <a:lnTo>
                      <a:pt x="553" y="219"/>
                    </a:lnTo>
                    <a:lnTo>
                      <a:pt x="536" y="239"/>
                    </a:lnTo>
                    <a:lnTo>
                      <a:pt x="522" y="260"/>
                    </a:lnTo>
                    <a:lnTo>
                      <a:pt x="515" y="279"/>
                    </a:lnTo>
                    <a:lnTo>
                      <a:pt x="509" y="296"/>
                    </a:lnTo>
                    <a:lnTo>
                      <a:pt x="505" y="308"/>
                    </a:lnTo>
                    <a:lnTo>
                      <a:pt x="505" y="312"/>
                    </a:lnTo>
                    <a:lnTo>
                      <a:pt x="505" y="312"/>
                    </a:lnTo>
                    <a:lnTo>
                      <a:pt x="513" y="348"/>
                    </a:lnTo>
                    <a:lnTo>
                      <a:pt x="524" y="392"/>
                    </a:lnTo>
                    <a:lnTo>
                      <a:pt x="534" y="442"/>
                    </a:lnTo>
                    <a:lnTo>
                      <a:pt x="541" y="494"/>
                    </a:lnTo>
                    <a:lnTo>
                      <a:pt x="557" y="473"/>
                    </a:lnTo>
                    <a:lnTo>
                      <a:pt x="576" y="454"/>
                    </a:lnTo>
                    <a:lnTo>
                      <a:pt x="599" y="435"/>
                    </a:lnTo>
                    <a:lnTo>
                      <a:pt x="628" y="419"/>
                    </a:lnTo>
                    <a:lnTo>
                      <a:pt x="663" y="406"/>
                    </a:lnTo>
                    <a:lnTo>
                      <a:pt x="682" y="354"/>
                    </a:lnTo>
                    <a:lnTo>
                      <a:pt x="703" y="314"/>
                    </a:lnTo>
                    <a:lnTo>
                      <a:pt x="726" y="281"/>
                    </a:lnTo>
                    <a:lnTo>
                      <a:pt x="751" y="258"/>
                    </a:lnTo>
                    <a:lnTo>
                      <a:pt x="774" y="242"/>
                    </a:lnTo>
                    <a:lnTo>
                      <a:pt x="799" y="233"/>
                    </a:lnTo>
                    <a:lnTo>
                      <a:pt x="824" y="229"/>
                    </a:lnTo>
                    <a:lnTo>
                      <a:pt x="847" y="231"/>
                    </a:lnTo>
                    <a:lnTo>
                      <a:pt x="870" y="235"/>
                    </a:lnTo>
                    <a:lnTo>
                      <a:pt x="889" y="241"/>
                    </a:lnTo>
                    <a:lnTo>
                      <a:pt x="907" y="248"/>
                    </a:lnTo>
                    <a:lnTo>
                      <a:pt x="922" y="256"/>
                    </a:lnTo>
                    <a:lnTo>
                      <a:pt x="933" y="262"/>
                    </a:lnTo>
                    <a:lnTo>
                      <a:pt x="939" y="266"/>
                    </a:lnTo>
                    <a:lnTo>
                      <a:pt x="943" y="267"/>
                    </a:lnTo>
                    <a:lnTo>
                      <a:pt x="933" y="317"/>
                    </a:lnTo>
                    <a:lnTo>
                      <a:pt x="920" y="358"/>
                    </a:lnTo>
                    <a:lnTo>
                      <a:pt x="905" y="391"/>
                    </a:lnTo>
                    <a:lnTo>
                      <a:pt x="883" y="415"/>
                    </a:lnTo>
                    <a:lnTo>
                      <a:pt x="862" y="433"/>
                    </a:lnTo>
                    <a:lnTo>
                      <a:pt x="837" y="446"/>
                    </a:lnTo>
                    <a:lnTo>
                      <a:pt x="812" y="454"/>
                    </a:lnTo>
                    <a:lnTo>
                      <a:pt x="789" y="458"/>
                    </a:lnTo>
                    <a:lnTo>
                      <a:pt x="764" y="460"/>
                    </a:lnTo>
                    <a:lnTo>
                      <a:pt x="743" y="458"/>
                    </a:lnTo>
                    <a:lnTo>
                      <a:pt x="722" y="454"/>
                    </a:lnTo>
                    <a:lnTo>
                      <a:pt x="705" y="452"/>
                    </a:lnTo>
                    <a:lnTo>
                      <a:pt x="693" y="448"/>
                    </a:lnTo>
                    <a:lnTo>
                      <a:pt x="684" y="444"/>
                    </a:lnTo>
                    <a:lnTo>
                      <a:pt x="682" y="444"/>
                    </a:lnTo>
                    <a:lnTo>
                      <a:pt x="674" y="431"/>
                    </a:lnTo>
                    <a:lnTo>
                      <a:pt x="636" y="444"/>
                    </a:lnTo>
                    <a:lnTo>
                      <a:pt x="607" y="462"/>
                    </a:lnTo>
                    <a:lnTo>
                      <a:pt x="582" y="483"/>
                    </a:lnTo>
                    <a:lnTo>
                      <a:pt x="565" y="506"/>
                    </a:lnTo>
                    <a:lnTo>
                      <a:pt x="553" y="527"/>
                    </a:lnTo>
                    <a:lnTo>
                      <a:pt x="545" y="544"/>
                    </a:lnTo>
                    <a:lnTo>
                      <a:pt x="545" y="565"/>
                    </a:lnTo>
                    <a:lnTo>
                      <a:pt x="545" y="856"/>
                    </a:lnTo>
                    <a:lnTo>
                      <a:pt x="545" y="869"/>
                    </a:lnTo>
                    <a:lnTo>
                      <a:pt x="545" y="879"/>
                    </a:lnTo>
                    <a:lnTo>
                      <a:pt x="545" y="885"/>
                    </a:lnTo>
                    <a:lnTo>
                      <a:pt x="561" y="1161"/>
                    </a:lnTo>
                    <a:lnTo>
                      <a:pt x="505" y="1161"/>
                    </a:lnTo>
                    <a:lnTo>
                      <a:pt x="505" y="863"/>
                    </a:lnTo>
                    <a:lnTo>
                      <a:pt x="505" y="863"/>
                    </a:lnTo>
                    <a:lnTo>
                      <a:pt x="505" y="856"/>
                    </a:lnTo>
                    <a:lnTo>
                      <a:pt x="503" y="835"/>
                    </a:lnTo>
                    <a:lnTo>
                      <a:pt x="499" y="812"/>
                    </a:lnTo>
                    <a:lnTo>
                      <a:pt x="493" y="787"/>
                    </a:lnTo>
                    <a:lnTo>
                      <a:pt x="482" y="762"/>
                    </a:lnTo>
                    <a:lnTo>
                      <a:pt x="468" y="737"/>
                    </a:lnTo>
                    <a:lnTo>
                      <a:pt x="449" y="713"/>
                    </a:lnTo>
                    <a:lnTo>
                      <a:pt x="424" y="694"/>
                    </a:lnTo>
                    <a:lnTo>
                      <a:pt x="392" y="679"/>
                    </a:lnTo>
                    <a:lnTo>
                      <a:pt x="346" y="719"/>
                    </a:lnTo>
                    <a:lnTo>
                      <a:pt x="301" y="750"/>
                    </a:lnTo>
                    <a:lnTo>
                      <a:pt x="259" y="771"/>
                    </a:lnTo>
                    <a:lnTo>
                      <a:pt x="223" y="783"/>
                    </a:lnTo>
                    <a:lnTo>
                      <a:pt x="188" y="788"/>
                    </a:lnTo>
                    <a:lnTo>
                      <a:pt x="157" y="788"/>
                    </a:lnTo>
                    <a:lnTo>
                      <a:pt x="128" y="783"/>
                    </a:lnTo>
                    <a:lnTo>
                      <a:pt x="103" y="771"/>
                    </a:lnTo>
                    <a:lnTo>
                      <a:pt x="80" y="758"/>
                    </a:lnTo>
                    <a:lnTo>
                      <a:pt x="61" y="742"/>
                    </a:lnTo>
                    <a:lnTo>
                      <a:pt x="44" y="725"/>
                    </a:lnTo>
                    <a:lnTo>
                      <a:pt x="30" y="708"/>
                    </a:lnTo>
                    <a:lnTo>
                      <a:pt x="19" y="692"/>
                    </a:lnTo>
                    <a:lnTo>
                      <a:pt x="11" y="677"/>
                    </a:lnTo>
                    <a:lnTo>
                      <a:pt x="5" y="665"/>
                    </a:lnTo>
                    <a:lnTo>
                      <a:pt x="2" y="658"/>
                    </a:lnTo>
                    <a:lnTo>
                      <a:pt x="0" y="656"/>
                    </a:lnTo>
                    <a:lnTo>
                      <a:pt x="40" y="608"/>
                    </a:lnTo>
                    <a:lnTo>
                      <a:pt x="80" y="573"/>
                    </a:lnTo>
                    <a:lnTo>
                      <a:pt x="119" y="548"/>
                    </a:lnTo>
                    <a:lnTo>
                      <a:pt x="155" y="533"/>
                    </a:lnTo>
                    <a:lnTo>
                      <a:pt x="192" y="527"/>
                    </a:lnTo>
                    <a:lnTo>
                      <a:pt x="224" y="529"/>
                    </a:lnTo>
                    <a:lnTo>
                      <a:pt x="257" y="535"/>
                    </a:lnTo>
                    <a:lnTo>
                      <a:pt x="286" y="546"/>
                    </a:lnTo>
                    <a:lnTo>
                      <a:pt x="313" y="560"/>
                    </a:lnTo>
                    <a:lnTo>
                      <a:pt x="336" y="577"/>
                    </a:lnTo>
                    <a:lnTo>
                      <a:pt x="357" y="592"/>
                    </a:lnTo>
                    <a:lnTo>
                      <a:pt x="372" y="608"/>
                    </a:lnTo>
                    <a:lnTo>
                      <a:pt x="384" y="619"/>
                    </a:lnTo>
                    <a:lnTo>
                      <a:pt x="392" y="627"/>
                    </a:lnTo>
                    <a:lnTo>
                      <a:pt x="394" y="631"/>
                    </a:lnTo>
                    <a:lnTo>
                      <a:pt x="394" y="639"/>
                    </a:lnTo>
                    <a:lnTo>
                      <a:pt x="430" y="652"/>
                    </a:lnTo>
                    <a:lnTo>
                      <a:pt x="463" y="673"/>
                    </a:lnTo>
                    <a:lnTo>
                      <a:pt x="492" y="700"/>
                    </a:lnTo>
                    <a:lnTo>
                      <a:pt x="499" y="710"/>
                    </a:lnTo>
                    <a:lnTo>
                      <a:pt x="505" y="721"/>
                    </a:lnTo>
                    <a:lnTo>
                      <a:pt x="505" y="565"/>
                    </a:lnTo>
                    <a:lnTo>
                      <a:pt x="503" y="515"/>
                    </a:lnTo>
                    <a:lnTo>
                      <a:pt x="497" y="465"/>
                    </a:lnTo>
                    <a:lnTo>
                      <a:pt x="488" y="414"/>
                    </a:lnTo>
                    <a:lnTo>
                      <a:pt x="472" y="394"/>
                    </a:lnTo>
                    <a:lnTo>
                      <a:pt x="453" y="375"/>
                    </a:lnTo>
                    <a:lnTo>
                      <a:pt x="430" y="358"/>
                    </a:lnTo>
                    <a:lnTo>
                      <a:pt x="401" y="348"/>
                    </a:lnTo>
                    <a:lnTo>
                      <a:pt x="365" y="383"/>
                    </a:lnTo>
                    <a:lnTo>
                      <a:pt x="330" y="408"/>
                    </a:lnTo>
                    <a:lnTo>
                      <a:pt x="298" y="421"/>
                    </a:lnTo>
                    <a:lnTo>
                      <a:pt x="265" y="425"/>
                    </a:lnTo>
                    <a:lnTo>
                      <a:pt x="236" y="421"/>
                    </a:lnTo>
                    <a:lnTo>
                      <a:pt x="209" y="412"/>
                    </a:lnTo>
                    <a:lnTo>
                      <a:pt x="184" y="398"/>
                    </a:lnTo>
                    <a:lnTo>
                      <a:pt x="161" y="379"/>
                    </a:lnTo>
                    <a:lnTo>
                      <a:pt x="140" y="360"/>
                    </a:lnTo>
                    <a:lnTo>
                      <a:pt x="123" y="339"/>
                    </a:lnTo>
                    <a:lnTo>
                      <a:pt x="107" y="317"/>
                    </a:lnTo>
                    <a:lnTo>
                      <a:pt x="96" y="300"/>
                    </a:lnTo>
                    <a:lnTo>
                      <a:pt x="88" y="285"/>
                    </a:lnTo>
                    <a:lnTo>
                      <a:pt x="82" y="275"/>
                    </a:lnTo>
                    <a:lnTo>
                      <a:pt x="80" y="271"/>
                    </a:lnTo>
                    <a:lnTo>
                      <a:pt x="121" y="241"/>
                    </a:lnTo>
                    <a:lnTo>
                      <a:pt x="159" y="221"/>
                    </a:lnTo>
                    <a:lnTo>
                      <a:pt x="198" y="212"/>
                    </a:lnTo>
                    <a:lnTo>
                      <a:pt x="232" y="214"/>
                    </a:lnTo>
                    <a:lnTo>
                      <a:pt x="265" y="219"/>
                    </a:lnTo>
                    <a:lnTo>
                      <a:pt x="296" y="233"/>
                    </a:lnTo>
                    <a:lnTo>
                      <a:pt x="322" y="248"/>
                    </a:lnTo>
                    <a:lnTo>
                      <a:pt x="347" y="267"/>
                    </a:lnTo>
                    <a:lnTo>
                      <a:pt x="367" y="287"/>
                    </a:lnTo>
                    <a:lnTo>
                      <a:pt x="384" y="304"/>
                    </a:lnTo>
                    <a:lnTo>
                      <a:pt x="397" y="321"/>
                    </a:lnTo>
                    <a:lnTo>
                      <a:pt x="426" y="327"/>
                    </a:lnTo>
                    <a:lnTo>
                      <a:pt x="453" y="341"/>
                    </a:lnTo>
                    <a:lnTo>
                      <a:pt x="474" y="356"/>
                    </a:lnTo>
                    <a:lnTo>
                      <a:pt x="470" y="342"/>
                    </a:lnTo>
                    <a:lnTo>
                      <a:pt x="465" y="321"/>
                    </a:lnTo>
                    <a:lnTo>
                      <a:pt x="457" y="294"/>
                    </a:lnTo>
                    <a:lnTo>
                      <a:pt x="447" y="262"/>
                    </a:lnTo>
                    <a:lnTo>
                      <a:pt x="438" y="225"/>
                    </a:lnTo>
                    <a:lnTo>
                      <a:pt x="426" y="187"/>
                    </a:lnTo>
                    <a:lnTo>
                      <a:pt x="413" y="148"/>
                    </a:lnTo>
                    <a:lnTo>
                      <a:pt x="401" y="112"/>
                    </a:lnTo>
                    <a:lnTo>
                      <a:pt x="367" y="106"/>
                    </a:lnTo>
                    <a:lnTo>
                      <a:pt x="340" y="94"/>
                    </a:lnTo>
                    <a:lnTo>
                      <a:pt x="319" y="83"/>
                    </a:lnTo>
                    <a:lnTo>
                      <a:pt x="303" y="68"/>
                    </a:lnTo>
                    <a:lnTo>
                      <a:pt x="294" y="52"/>
                    </a:lnTo>
                    <a:lnTo>
                      <a:pt x="286" y="37"/>
                    </a:lnTo>
                    <a:lnTo>
                      <a:pt x="282" y="25"/>
                    </a:lnTo>
                    <a:lnTo>
                      <a:pt x="280" y="18"/>
                    </a:lnTo>
                    <a:lnTo>
                      <a:pt x="280" y="14"/>
                    </a:lnTo>
                    <a:lnTo>
                      <a:pt x="319" y="6"/>
                    </a:lnTo>
                    <a:lnTo>
                      <a:pt x="351" y="0"/>
                    </a:lnTo>
                    <a:lnTo>
                      <a:pt x="376" y="0"/>
                    </a:lnTo>
                    <a:lnTo>
                      <a:pt x="395" y="4"/>
                    </a:lnTo>
                    <a:lnTo>
                      <a:pt x="411" y="12"/>
                    </a:lnTo>
                    <a:lnTo>
                      <a:pt x="420" y="21"/>
                    </a:lnTo>
                    <a:lnTo>
                      <a:pt x="426" y="33"/>
                    </a:lnTo>
                    <a:lnTo>
                      <a:pt x="428" y="46"/>
                    </a:lnTo>
                    <a:lnTo>
                      <a:pt x="428" y="60"/>
                    </a:lnTo>
                    <a:lnTo>
                      <a:pt x="426" y="73"/>
                    </a:lnTo>
                    <a:lnTo>
                      <a:pt x="422" y="85"/>
                    </a:lnTo>
                    <a:lnTo>
                      <a:pt x="420" y="96"/>
                    </a:lnTo>
                    <a:lnTo>
                      <a:pt x="417" y="104"/>
                    </a:lnTo>
                    <a:lnTo>
                      <a:pt x="434" y="142"/>
                    </a:lnTo>
                    <a:lnTo>
                      <a:pt x="434" y="123"/>
                    </a:lnTo>
                    <a:lnTo>
                      <a:pt x="442" y="102"/>
                    </a:lnTo>
                    <a:lnTo>
                      <a:pt x="453" y="79"/>
                    </a:lnTo>
                    <a:lnTo>
                      <a:pt x="474" y="56"/>
                    </a:lnTo>
                    <a:lnTo>
                      <a:pt x="476" y="62"/>
                    </a:lnTo>
                    <a:lnTo>
                      <a:pt x="478" y="77"/>
                    </a:lnTo>
                    <a:lnTo>
                      <a:pt x="482" y="100"/>
                    </a:lnTo>
                    <a:lnTo>
                      <a:pt x="484" y="129"/>
                    </a:lnTo>
                    <a:lnTo>
                      <a:pt x="482" y="158"/>
                    </a:lnTo>
                    <a:lnTo>
                      <a:pt x="476" y="189"/>
                    </a:lnTo>
                    <a:lnTo>
                      <a:pt x="465" y="217"/>
                    </a:lnTo>
                    <a:lnTo>
                      <a:pt x="463" y="219"/>
                    </a:lnTo>
                    <a:lnTo>
                      <a:pt x="474" y="250"/>
                    </a:lnTo>
                    <a:lnTo>
                      <a:pt x="486" y="277"/>
                    </a:lnTo>
                    <a:lnTo>
                      <a:pt x="486" y="277"/>
                    </a:lnTo>
                    <a:lnTo>
                      <a:pt x="495" y="256"/>
                    </a:lnTo>
                    <a:lnTo>
                      <a:pt x="507" y="231"/>
                    </a:lnTo>
                    <a:lnTo>
                      <a:pt x="526" y="208"/>
                    </a:lnTo>
                    <a:lnTo>
                      <a:pt x="549" y="187"/>
                    </a:lnTo>
                    <a:lnTo>
                      <a:pt x="580" y="171"/>
                    </a:lnTo>
                    <a:lnTo>
                      <a:pt x="578" y="131"/>
                    </a:lnTo>
                    <a:lnTo>
                      <a:pt x="584" y="96"/>
                    </a:lnTo>
                    <a:lnTo>
                      <a:pt x="595" y="69"/>
                    </a:lnTo>
                    <a:lnTo>
                      <a:pt x="609" y="48"/>
                    </a:lnTo>
                    <a:lnTo>
                      <a:pt x="628" y="31"/>
                    </a:lnTo>
                    <a:lnTo>
                      <a:pt x="647" y="19"/>
                    </a:lnTo>
                    <a:lnTo>
                      <a:pt x="666" y="10"/>
                    </a:lnTo>
                    <a:lnTo>
                      <a:pt x="686" y="4"/>
                    </a:lnTo>
                    <a:lnTo>
                      <a:pt x="705" y="2"/>
                    </a:lnTo>
                    <a:lnTo>
                      <a:pt x="720" y="0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699000" y="3962400"/>
                <a:ext cx="427038" cy="312738"/>
              </a:xfrm>
              <a:custGeom>
                <a:avLst/>
                <a:gdLst>
                  <a:gd name="T0" fmla="*/ 269 w 269"/>
                  <a:gd name="T1" fmla="*/ 0 h 197"/>
                  <a:gd name="T2" fmla="*/ 267 w 269"/>
                  <a:gd name="T3" fmla="*/ 4 h 197"/>
                  <a:gd name="T4" fmla="*/ 267 w 269"/>
                  <a:gd name="T5" fmla="*/ 14 h 197"/>
                  <a:gd name="T6" fmla="*/ 265 w 269"/>
                  <a:gd name="T7" fmla="*/ 27 h 197"/>
                  <a:gd name="T8" fmla="*/ 261 w 269"/>
                  <a:gd name="T9" fmla="*/ 45 h 197"/>
                  <a:gd name="T10" fmla="*/ 256 w 269"/>
                  <a:gd name="T11" fmla="*/ 64 h 197"/>
                  <a:gd name="T12" fmla="*/ 248 w 269"/>
                  <a:gd name="T13" fmla="*/ 87 h 197"/>
                  <a:gd name="T14" fmla="*/ 238 w 269"/>
                  <a:gd name="T15" fmla="*/ 108 h 197"/>
                  <a:gd name="T16" fmla="*/ 227 w 269"/>
                  <a:gd name="T17" fmla="*/ 131 h 197"/>
                  <a:gd name="T18" fmla="*/ 211 w 269"/>
                  <a:gd name="T19" fmla="*/ 150 h 197"/>
                  <a:gd name="T20" fmla="*/ 194 w 269"/>
                  <a:gd name="T21" fmla="*/ 168 h 197"/>
                  <a:gd name="T22" fmla="*/ 171 w 269"/>
                  <a:gd name="T23" fmla="*/ 183 h 197"/>
                  <a:gd name="T24" fmla="*/ 146 w 269"/>
                  <a:gd name="T25" fmla="*/ 193 h 197"/>
                  <a:gd name="T26" fmla="*/ 117 w 269"/>
                  <a:gd name="T27" fmla="*/ 197 h 197"/>
                  <a:gd name="T28" fmla="*/ 83 w 269"/>
                  <a:gd name="T29" fmla="*/ 193 h 197"/>
                  <a:gd name="T30" fmla="*/ 44 w 269"/>
                  <a:gd name="T31" fmla="*/ 183 h 197"/>
                  <a:gd name="T32" fmla="*/ 0 w 269"/>
                  <a:gd name="T33" fmla="*/ 164 h 197"/>
                  <a:gd name="T34" fmla="*/ 6 w 269"/>
                  <a:gd name="T35" fmla="*/ 164 h 197"/>
                  <a:gd name="T36" fmla="*/ 21 w 269"/>
                  <a:gd name="T37" fmla="*/ 160 h 197"/>
                  <a:gd name="T38" fmla="*/ 46 w 269"/>
                  <a:gd name="T39" fmla="*/ 152 h 197"/>
                  <a:gd name="T40" fmla="*/ 75 w 269"/>
                  <a:gd name="T41" fmla="*/ 141 h 197"/>
                  <a:gd name="T42" fmla="*/ 111 w 269"/>
                  <a:gd name="T43" fmla="*/ 125 h 197"/>
                  <a:gd name="T44" fmla="*/ 150 w 269"/>
                  <a:gd name="T45" fmla="*/ 104 h 197"/>
                  <a:gd name="T46" fmla="*/ 190 w 269"/>
                  <a:gd name="T47" fmla="*/ 77 h 197"/>
                  <a:gd name="T48" fmla="*/ 231 w 269"/>
                  <a:gd name="T49" fmla="*/ 43 h 197"/>
                  <a:gd name="T50" fmla="*/ 269 w 269"/>
                  <a:gd name="T5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9" h="197">
                    <a:moveTo>
                      <a:pt x="269" y="0"/>
                    </a:moveTo>
                    <a:lnTo>
                      <a:pt x="267" y="4"/>
                    </a:lnTo>
                    <a:lnTo>
                      <a:pt x="267" y="14"/>
                    </a:lnTo>
                    <a:lnTo>
                      <a:pt x="265" y="27"/>
                    </a:lnTo>
                    <a:lnTo>
                      <a:pt x="261" y="45"/>
                    </a:lnTo>
                    <a:lnTo>
                      <a:pt x="256" y="64"/>
                    </a:lnTo>
                    <a:lnTo>
                      <a:pt x="248" y="87"/>
                    </a:lnTo>
                    <a:lnTo>
                      <a:pt x="238" y="108"/>
                    </a:lnTo>
                    <a:lnTo>
                      <a:pt x="227" y="131"/>
                    </a:lnTo>
                    <a:lnTo>
                      <a:pt x="211" y="150"/>
                    </a:lnTo>
                    <a:lnTo>
                      <a:pt x="194" y="168"/>
                    </a:lnTo>
                    <a:lnTo>
                      <a:pt x="171" y="183"/>
                    </a:lnTo>
                    <a:lnTo>
                      <a:pt x="146" y="193"/>
                    </a:lnTo>
                    <a:lnTo>
                      <a:pt x="117" y="197"/>
                    </a:lnTo>
                    <a:lnTo>
                      <a:pt x="83" y="193"/>
                    </a:lnTo>
                    <a:lnTo>
                      <a:pt x="44" y="183"/>
                    </a:lnTo>
                    <a:lnTo>
                      <a:pt x="0" y="164"/>
                    </a:lnTo>
                    <a:lnTo>
                      <a:pt x="6" y="164"/>
                    </a:lnTo>
                    <a:lnTo>
                      <a:pt x="21" y="160"/>
                    </a:lnTo>
                    <a:lnTo>
                      <a:pt x="46" y="152"/>
                    </a:lnTo>
                    <a:lnTo>
                      <a:pt x="75" y="141"/>
                    </a:lnTo>
                    <a:lnTo>
                      <a:pt x="111" y="125"/>
                    </a:lnTo>
                    <a:lnTo>
                      <a:pt x="150" y="104"/>
                    </a:lnTo>
                    <a:lnTo>
                      <a:pt x="190" y="77"/>
                    </a:lnTo>
                    <a:lnTo>
                      <a:pt x="231" y="4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629025" y="4579938"/>
                <a:ext cx="622300" cy="215900"/>
              </a:xfrm>
              <a:custGeom>
                <a:avLst/>
                <a:gdLst>
                  <a:gd name="T0" fmla="*/ 0 w 392"/>
                  <a:gd name="T1" fmla="*/ 0 h 136"/>
                  <a:gd name="T2" fmla="*/ 4 w 392"/>
                  <a:gd name="T3" fmla="*/ 2 h 136"/>
                  <a:gd name="T4" fmla="*/ 15 w 392"/>
                  <a:gd name="T5" fmla="*/ 8 h 136"/>
                  <a:gd name="T6" fmla="*/ 34 w 392"/>
                  <a:gd name="T7" fmla="*/ 17 h 136"/>
                  <a:gd name="T8" fmla="*/ 59 w 392"/>
                  <a:gd name="T9" fmla="*/ 27 h 136"/>
                  <a:gd name="T10" fmla="*/ 90 w 392"/>
                  <a:gd name="T11" fmla="*/ 36 h 136"/>
                  <a:gd name="T12" fmla="*/ 125 w 392"/>
                  <a:gd name="T13" fmla="*/ 46 h 136"/>
                  <a:gd name="T14" fmla="*/ 163 w 392"/>
                  <a:gd name="T15" fmla="*/ 54 h 136"/>
                  <a:gd name="T16" fmla="*/ 205 w 392"/>
                  <a:gd name="T17" fmla="*/ 59 h 136"/>
                  <a:gd name="T18" fmla="*/ 249 w 392"/>
                  <a:gd name="T19" fmla="*/ 59 h 136"/>
                  <a:gd name="T20" fmla="*/ 296 w 392"/>
                  <a:gd name="T21" fmla="*/ 54 h 136"/>
                  <a:gd name="T22" fmla="*/ 344 w 392"/>
                  <a:gd name="T23" fmla="*/ 42 h 136"/>
                  <a:gd name="T24" fmla="*/ 392 w 392"/>
                  <a:gd name="T25" fmla="*/ 23 h 136"/>
                  <a:gd name="T26" fmla="*/ 390 w 392"/>
                  <a:gd name="T27" fmla="*/ 27 h 136"/>
                  <a:gd name="T28" fmla="*/ 382 w 392"/>
                  <a:gd name="T29" fmla="*/ 34 h 136"/>
                  <a:gd name="T30" fmla="*/ 371 w 392"/>
                  <a:gd name="T31" fmla="*/ 44 h 136"/>
                  <a:gd name="T32" fmla="*/ 355 w 392"/>
                  <a:gd name="T33" fmla="*/ 57 h 136"/>
                  <a:gd name="T34" fmla="*/ 336 w 392"/>
                  <a:gd name="T35" fmla="*/ 73 h 136"/>
                  <a:gd name="T36" fmla="*/ 313 w 392"/>
                  <a:gd name="T37" fmla="*/ 88 h 136"/>
                  <a:gd name="T38" fmla="*/ 290 w 392"/>
                  <a:gd name="T39" fmla="*/ 102 h 136"/>
                  <a:gd name="T40" fmla="*/ 263 w 392"/>
                  <a:gd name="T41" fmla="*/ 115 h 136"/>
                  <a:gd name="T42" fmla="*/ 234 w 392"/>
                  <a:gd name="T43" fmla="*/ 127 h 136"/>
                  <a:gd name="T44" fmla="*/ 203 w 392"/>
                  <a:gd name="T45" fmla="*/ 134 h 136"/>
                  <a:gd name="T46" fmla="*/ 173 w 392"/>
                  <a:gd name="T47" fmla="*/ 136 h 136"/>
                  <a:gd name="T48" fmla="*/ 142 w 392"/>
                  <a:gd name="T49" fmla="*/ 132 h 136"/>
                  <a:gd name="T50" fmla="*/ 113 w 392"/>
                  <a:gd name="T51" fmla="*/ 123 h 136"/>
                  <a:gd name="T52" fmla="*/ 82 w 392"/>
                  <a:gd name="T53" fmla="*/ 107 h 136"/>
                  <a:gd name="T54" fmla="*/ 54 w 392"/>
                  <a:gd name="T55" fmla="*/ 81 h 136"/>
                  <a:gd name="T56" fmla="*/ 25 w 392"/>
                  <a:gd name="T57" fmla="*/ 46 h 136"/>
                  <a:gd name="T58" fmla="*/ 0 w 392"/>
                  <a:gd name="T5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2" h="136">
                    <a:moveTo>
                      <a:pt x="0" y="0"/>
                    </a:moveTo>
                    <a:lnTo>
                      <a:pt x="4" y="2"/>
                    </a:lnTo>
                    <a:lnTo>
                      <a:pt x="15" y="8"/>
                    </a:lnTo>
                    <a:lnTo>
                      <a:pt x="34" y="17"/>
                    </a:lnTo>
                    <a:lnTo>
                      <a:pt x="59" y="27"/>
                    </a:lnTo>
                    <a:lnTo>
                      <a:pt x="90" y="36"/>
                    </a:lnTo>
                    <a:lnTo>
                      <a:pt x="125" y="46"/>
                    </a:lnTo>
                    <a:lnTo>
                      <a:pt x="163" y="54"/>
                    </a:lnTo>
                    <a:lnTo>
                      <a:pt x="205" y="59"/>
                    </a:lnTo>
                    <a:lnTo>
                      <a:pt x="249" y="59"/>
                    </a:lnTo>
                    <a:lnTo>
                      <a:pt x="296" y="54"/>
                    </a:lnTo>
                    <a:lnTo>
                      <a:pt x="344" y="42"/>
                    </a:lnTo>
                    <a:lnTo>
                      <a:pt x="392" y="23"/>
                    </a:lnTo>
                    <a:lnTo>
                      <a:pt x="390" y="27"/>
                    </a:lnTo>
                    <a:lnTo>
                      <a:pt x="382" y="34"/>
                    </a:lnTo>
                    <a:lnTo>
                      <a:pt x="371" y="44"/>
                    </a:lnTo>
                    <a:lnTo>
                      <a:pt x="355" y="57"/>
                    </a:lnTo>
                    <a:lnTo>
                      <a:pt x="336" y="73"/>
                    </a:lnTo>
                    <a:lnTo>
                      <a:pt x="313" y="88"/>
                    </a:lnTo>
                    <a:lnTo>
                      <a:pt x="290" y="102"/>
                    </a:lnTo>
                    <a:lnTo>
                      <a:pt x="263" y="115"/>
                    </a:lnTo>
                    <a:lnTo>
                      <a:pt x="234" y="127"/>
                    </a:lnTo>
                    <a:lnTo>
                      <a:pt x="203" y="134"/>
                    </a:lnTo>
                    <a:lnTo>
                      <a:pt x="173" y="136"/>
                    </a:lnTo>
                    <a:lnTo>
                      <a:pt x="142" y="132"/>
                    </a:lnTo>
                    <a:lnTo>
                      <a:pt x="113" y="123"/>
                    </a:lnTo>
                    <a:lnTo>
                      <a:pt x="82" y="107"/>
                    </a:lnTo>
                    <a:lnTo>
                      <a:pt x="54" y="81"/>
                    </a:lnTo>
                    <a:lnTo>
                      <a:pt x="25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586288" y="3538538"/>
                <a:ext cx="231775" cy="304800"/>
              </a:xfrm>
              <a:custGeom>
                <a:avLst/>
                <a:gdLst>
                  <a:gd name="T0" fmla="*/ 142 w 146"/>
                  <a:gd name="T1" fmla="*/ 0 h 192"/>
                  <a:gd name="T2" fmla="*/ 142 w 146"/>
                  <a:gd name="T3" fmla="*/ 4 h 192"/>
                  <a:gd name="T4" fmla="*/ 144 w 146"/>
                  <a:gd name="T5" fmla="*/ 12 h 192"/>
                  <a:gd name="T6" fmla="*/ 146 w 146"/>
                  <a:gd name="T7" fmla="*/ 25 h 192"/>
                  <a:gd name="T8" fmla="*/ 146 w 146"/>
                  <a:gd name="T9" fmla="*/ 43 h 192"/>
                  <a:gd name="T10" fmla="*/ 146 w 146"/>
                  <a:gd name="T11" fmla="*/ 60 h 192"/>
                  <a:gd name="T12" fmla="*/ 144 w 146"/>
                  <a:gd name="T13" fmla="*/ 81 h 192"/>
                  <a:gd name="T14" fmla="*/ 138 w 146"/>
                  <a:gd name="T15" fmla="*/ 102 h 192"/>
                  <a:gd name="T16" fmla="*/ 133 w 146"/>
                  <a:gd name="T17" fmla="*/ 123 h 192"/>
                  <a:gd name="T18" fmla="*/ 121 w 146"/>
                  <a:gd name="T19" fmla="*/ 144 h 192"/>
                  <a:gd name="T20" fmla="*/ 108 w 146"/>
                  <a:gd name="T21" fmla="*/ 162 h 192"/>
                  <a:gd name="T22" fmla="*/ 88 w 146"/>
                  <a:gd name="T23" fmla="*/ 175 h 192"/>
                  <a:gd name="T24" fmla="*/ 65 w 146"/>
                  <a:gd name="T25" fmla="*/ 187 h 192"/>
                  <a:gd name="T26" fmla="*/ 35 w 146"/>
                  <a:gd name="T27" fmla="*/ 192 h 192"/>
                  <a:gd name="T28" fmla="*/ 0 w 146"/>
                  <a:gd name="T29" fmla="*/ 191 h 192"/>
                  <a:gd name="T30" fmla="*/ 4 w 146"/>
                  <a:gd name="T31" fmla="*/ 189 h 192"/>
                  <a:gd name="T32" fmla="*/ 13 w 146"/>
                  <a:gd name="T33" fmla="*/ 185 h 192"/>
                  <a:gd name="T34" fmla="*/ 29 w 146"/>
                  <a:gd name="T35" fmla="*/ 173 h 192"/>
                  <a:gd name="T36" fmla="*/ 50 w 146"/>
                  <a:gd name="T37" fmla="*/ 160 h 192"/>
                  <a:gd name="T38" fmla="*/ 71 w 146"/>
                  <a:gd name="T39" fmla="*/ 139 h 192"/>
                  <a:gd name="T40" fmla="*/ 92 w 146"/>
                  <a:gd name="T41" fmla="*/ 114 h 192"/>
                  <a:gd name="T42" fmla="*/ 111 w 146"/>
                  <a:gd name="T43" fmla="*/ 83 h 192"/>
                  <a:gd name="T44" fmla="*/ 129 w 146"/>
                  <a:gd name="T45" fmla="*/ 44 h 192"/>
                  <a:gd name="T46" fmla="*/ 142 w 146"/>
                  <a:gd name="T4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92">
                    <a:moveTo>
                      <a:pt x="142" y="0"/>
                    </a:moveTo>
                    <a:lnTo>
                      <a:pt x="142" y="4"/>
                    </a:lnTo>
                    <a:lnTo>
                      <a:pt x="144" y="12"/>
                    </a:lnTo>
                    <a:lnTo>
                      <a:pt x="146" y="25"/>
                    </a:lnTo>
                    <a:lnTo>
                      <a:pt x="146" y="43"/>
                    </a:lnTo>
                    <a:lnTo>
                      <a:pt x="146" y="60"/>
                    </a:lnTo>
                    <a:lnTo>
                      <a:pt x="144" y="81"/>
                    </a:lnTo>
                    <a:lnTo>
                      <a:pt x="138" y="102"/>
                    </a:lnTo>
                    <a:lnTo>
                      <a:pt x="133" y="123"/>
                    </a:lnTo>
                    <a:lnTo>
                      <a:pt x="121" y="144"/>
                    </a:lnTo>
                    <a:lnTo>
                      <a:pt x="108" y="162"/>
                    </a:lnTo>
                    <a:lnTo>
                      <a:pt x="88" y="175"/>
                    </a:lnTo>
                    <a:lnTo>
                      <a:pt x="65" y="187"/>
                    </a:lnTo>
                    <a:lnTo>
                      <a:pt x="35" y="192"/>
                    </a:lnTo>
                    <a:lnTo>
                      <a:pt x="0" y="191"/>
                    </a:lnTo>
                    <a:lnTo>
                      <a:pt x="4" y="189"/>
                    </a:lnTo>
                    <a:lnTo>
                      <a:pt x="13" y="185"/>
                    </a:lnTo>
                    <a:lnTo>
                      <a:pt x="29" y="173"/>
                    </a:lnTo>
                    <a:lnTo>
                      <a:pt x="50" y="160"/>
                    </a:lnTo>
                    <a:lnTo>
                      <a:pt x="71" y="139"/>
                    </a:lnTo>
                    <a:lnTo>
                      <a:pt x="92" y="114"/>
                    </a:lnTo>
                    <a:lnTo>
                      <a:pt x="111" y="83"/>
                    </a:lnTo>
                    <a:lnTo>
                      <a:pt x="129" y="44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756025" y="3968750"/>
                <a:ext cx="509588" cy="254000"/>
              </a:xfrm>
              <a:custGeom>
                <a:avLst/>
                <a:gdLst>
                  <a:gd name="T0" fmla="*/ 0 w 321"/>
                  <a:gd name="T1" fmla="*/ 0 h 160"/>
                  <a:gd name="T2" fmla="*/ 50 w 321"/>
                  <a:gd name="T3" fmla="*/ 37 h 160"/>
                  <a:gd name="T4" fmla="*/ 98 w 321"/>
                  <a:gd name="T5" fmla="*/ 62 h 160"/>
                  <a:gd name="T6" fmla="*/ 141 w 321"/>
                  <a:gd name="T7" fmla="*/ 81 h 160"/>
                  <a:gd name="T8" fmla="*/ 181 w 321"/>
                  <a:gd name="T9" fmla="*/ 91 h 160"/>
                  <a:gd name="T10" fmla="*/ 216 w 321"/>
                  <a:gd name="T11" fmla="*/ 95 h 160"/>
                  <a:gd name="T12" fmla="*/ 246 w 321"/>
                  <a:gd name="T13" fmla="*/ 96 h 160"/>
                  <a:gd name="T14" fmla="*/ 273 w 321"/>
                  <a:gd name="T15" fmla="*/ 93 h 160"/>
                  <a:gd name="T16" fmla="*/ 292 w 321"/>
                  <a:gd name="T17" fmla="*/ 87 h 160"/>
                  <a:gd name="T18" fmla="*/ 308 w 321"/>
                  <a:gd name="T19" fmla="*/ 83 h 160"/>
                  <a:gd name="T20" fmla="*/ 317 w 321"/>
                  <a:gd name="T21" fmla="*/ 79 h 160"/>
                  <a:gd name="T22" fmla="*/ 321 w 321"/>
                  <a:gd name="T23" fmla="*/ 77 h 160"/>
                  <a:gd name="T24" fmla="*/ 285 w 321"/>
                  <a:gd name="T25" fmla="*/ 116 h 160"/>
                  <a:gd name="T26" fmla="*/ 252 w 321"/>
                  <a:gd name="T27" fmla="*/ 141 h 160"/>
                  <a:gd name="T28" fmla="*/ 219 w 321"/>
                  <a:gd name="T29" fmla="*/ 154 h 160"/>
                  <a:gd name="T30" fmla="*/ 187 w 321"/>
                  <a:gd name="T31" fmla="*/ 160 h 160"/>
                  <a:gd name="T32" fmla="*/ 158 w 321"/>
                  <a:gd name="T33" fmla="*/ 156 h 160"/>
                  <a:gd name="T34" fmla="*/ 131 w 321"/>
                  <a:gd name="T35" fmla="*/ 146 h 160"/>
                  <a:gd name="T36" fmla="*/ 106 w 321"/>
                  <a:gd name="T37" fmla="*/ 131 h 160"/>
                  <a:gd name="T38" fmla="*/ 83 w 321"/>
                  <a:gd name="T39" fmla="*/ 112 h 160"/>
                  <a:gd name="T40" fmla="*/ 62 w 321"/>
                  <a:gd name="T41" fmla="*/ 93 h 160"/>
                  <a:gd name="T42" fmla="*/ 43 w 321"/>
                  <a:gd name="T43" fmla="*/ 70 h 160"/>
                  <a:gd name="T44" fmla="*/ 29 w 321"/>
                  <a:gd name="T45" fmla="*/ 48 h 160"/>
                  <a:gd name="T46" fmla="*/ 16 w 321"/>
                  <a:gd name="T47" fmla="*/ 29 h 160"/>
                  <a:gd name="T48" fmla="*/ 8 w 321"/>
                  <a:gd name="T49" fmla="*/ 14 h 160"/>
                  <a:gd name="T50" fmla="*/ 2 w 321"/>
                  <a:gd name="T51" fmla="*/ 4 h 160"/>
                  <a:gd name="T52" fmla="*/ 0 w 321"/>
                  <a:gd name="T5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60">
                    <a:moveTo>
                      <a:pt x="0" y="0"/>
                    </a:moveTo>
                    <a:lnTo>
                      <a:pt x="50" y="37"/>
                    </a:lnTo>
                    <a:lnTo>
                      <a:pt x="98" y="62"/>
                    </a:lnTo>
                    <a:lnTo>
                      <a:pt x="141" y="81"/>
                    </a:lnTo>
                    <a:lnTo>
                      <a:pt x="181" y="91"/>
                    </a:lnTo>
                    <a:lnTo>
                      <a:pt x="216" y="95"/>
                    </a:lnTo>
                    <a:lnTo>
                      <a:pt x="246" y="96"/>
                    </a:lnTo>
                    <a:lnTo>
                      <a:pt x="273" y="93"/>
                    </a:lnTo>
                    <a:lnTo>
                      <a:pt x="292" y="87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1" y="77"/>
                    </a:lnTo>
                    <a:lnTo>
                      <a:pt x="285" y="116"/>
                    </a:lnTo>
                    <a:lnTo>
                      <a:pt x="252" y="141"/>
                    </a:lnTo>
                    <a:lnTo>
                      <a:pt x="219" y="154"/>
                    </a:lnTo>
                    <a:lnTo>
                      <a:pt x="187" y="160"/>
                    </a:lnTo>
                    <a:lnTo>
                      <a:pt x="158" y="156"/>
                    </a:lnTo>
                    <a:lnTo>
                      <a:pt x="131" y="146"/>
                    </a:lnTo>
                    <a:lnTo>
                      <a:pt x="106" y="131"/>
                    </a:lnTo>
                    <a:lnTo>
                      <a:pt x="83" y="112"/>
                    </a:lnTo>
                    <a:lnTo>
                      <a:pt x="62" y="93"/>
                    </a:lnTo>
                    <a:lnTo>
                      <a:pt x="43" y="70"/>
                    </a:lnTo>
                    <a:lnTo>
                      <a:pt x="29" y="48"/>
                    </a:lnTo>
                    <a:lnTo>
                      <a:pt x="16" y="29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073525" y="3560763"/>
                <a:ext cx="192088" cy="155575"/>
              </a:xfrm>
              <a:custGeom>
                <a:avLst/>
                <a:gdLst>
                  <a:gd name="T0" fmla="*/ 0 w 121"/>
                  <a:gd name="T1" fmla="*/ 0 h 98"/>
                  <a:gd name="T2" fmla="*/ 18 w 121"/>
                  <a:gd name="T3" fmla="*/ 17 h 98"/>
                  <a:gd name="T4" fmla="*/ 37 w 121"/>
                  <a:gd name="T5" fmla="*/ 32 h 98"/>
                  <a:gd name="T6" fmla="*/ 58 w 121"/>
                  <a:gd name="T7" fmla="*/ 50 h 98"/>
                  <a:gd name="T8" fmla="*/ 77 w 121"/>
                  <a:gd name="T9" fmla="*/ 65 h 98"/>
                  <a:gd name="T10" fmla="*/ 94 w 121"/>
                  <a:gd name="T11" fmla="*/ 77 h 98"/>
                  <a:gd name="T12" fmla="*/ 108 w 121"/>
                  <a:gd name="T13" fmla="*/ 88 h 98"/>
                  <a:gd name="T14" fmla="*/ 117 w 121"/>
                  <a:gd name="T15" fmla="*/ 96 h 98"/>
                  <a:gd name="T16" fmla="*/ 121 w 121"/>
                  <a:gd name="T17" fmla="*/ 98 h 98"/>
                  <a:gd name="T18" fmla="*/ 89 w 121"/>
                  <a:gd name="T19" fmla="*/ 96 h 98"/>
                  <a:gd name="T20" fmla="*/ 62 w 121"/>
                  <a:gd name="T21" fmla="*/ 88 h 98"/>
                  <a:gd name="T22" fmla="*/ 41 w 121"/>
                  <a:gd name="T23" fmla="*/ 77 h 98"/>
                  <a:gd name="T24" fmla="*/ 25 w 121"/>
                  <a:gd name="T25" fmla="*/ 63 h 98"/>
                  <a:gd name="T26" fmla="*/ 14 w 121"/>
                  <a:gd name="T27" fmla="*/ 50 h 98"/>
                  <a:gd name="T28" fmla="*/ 8 w 121"/>
                  <a:gd name="T29" fmla="*/ 34 h 98"/>
                  <a:gd name="T30" fmla="*/ 2 w 121"/>
                  <a:gd name="T31" fmla="*/ 21 h 98"/>
                  <a:gd name="T32" fmla="*/ 0 w 121"/>
                  <a:gd name="T33" fmla="*/ 11 h 98"/>
                  <a:gd name="T34" fmla="*/ 0 w 121"/>
                  <a:gd name="T35" fmla="*/ 4 h 98"/>
                  <a:gd name="T36" fmla="*/ 0 w 121"/>
                  <a:gd name="T3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98">
                    <a:moveTo>
                      <a:pt x="0" y="0"/>
                    </a:moveTo>
                    <a:lnTo>
                      <a:pt x="18" y="17"/>
                    </a:lnTo>
                    <a:lnTo>
                      <a:pt x="37" y="32"/>
                    </a:lnTo>
                    <a:lnTo>
                      <a:pt x="58" y="50"/>
                    </a:lnTo>
                    <a:lnTo>
                      <a:pt x="77" y="65"/>
                    </a:lnTo>
                    <a:lnTo>
                      <a:pt x="94" y="77"/>
                    </a:lnTo>
                    <a:lnTo>
                      <a:pt x="108" y="88"/>
                    </a:lnTo>
                    <a:lnTo>
                      <a:pt x="117" y="96"/>
                    </a:lnTo>
                    <a:lnTo>
                      <a:pt x="121" y="98"/>
                    </a:lnTo>
                    <a:lnTo>
                      <a:pt x="89" y="96"/>
                    </a:lnTo>
                    <a:lnTo>
                      <a:pt x="62" y="88"/>
                    </a:lnTo>
                    <a:lnTo>
                      <a:pt x="41" y="77"/>
                    </a:lnTo>
                    <a:lnTo>
                      <a:pt x="25" y="63"/>
                    </a:lnTo>
                    <a:lnTo>
                      <a:pt x="14" y="50"/>
                    </a:lnTo>
                    <a:lnTo>
                      <a:pt x="8" y="34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48163" y="3627438"/>
                <a:ext cx="46038" cy="265113"/>
              </a:xfrm>
              <a:custGeom>
                <a:avLst/>
                <a:gdLst>
                  <a:gd name="T0" fmla="*/ 21 w 29"/>
                  <a:gd name="T1" fmla="*/ 0 h 167"/>
                  <a:gd name="T2" fmla="*/ 27 w 29"/>
                  <a:gd name="T3" fmla="*/ 27 h 167"/>
                  <a:gd name="T4" fmla="*/ 29 w 29"/>
                  <a:gd name="T5" fmla="*/ 56 h 167"/>
                  <a:gd name="T6" fmla="*/ 29 w 29"/>
                  <a:gd name="T7" fmla="*/ 85 h 167"/>
                  <a:gd name="T8" fmla="*/ 25 w 29"/>
                  <a:gd name="T9" fmla="*/ 110 h 167"/>
                  <a:gd name="T10" fmla="*/ 21 w 29"/>
                  <a:gd name="T11" fmla="*/ 133 h 167"/>
                  <a:gd name="T12" fmla="*/ 17 w 29"/>
                  <a:gd name="T13" fmla="*/ 152 h 167"/>
                  <a:gd name="T14" fmla="*/ 14 w 29"/>
                  <a:gd name="T15" fmla="*/ 163 h 167"/>
                  <a:gd name="T16" fmla="*/ 12 w 29"/>
                  <a:gd name="T17" fmla="*/ 167 h 167"/>
                  <a:gd name="T18" fmla="*/ 4 w 29"/>
                  <a:gd name="T19" fmla="*/ 140 h 167"/>
                  <a:gd name="T20" fmla="*/ 0 w 29"/>
                  <a:gd name="T21" fmla="*/ 111 h 167"/>
                  <a:gd name="T22" fmla="*/ 2 w 29"/>
                  <a:gd name="T23" fmla="*/ 83 h 167"/>
                  <a:gd name="T24" fmla="*/ 6 w 29"/>
                  <a:gd name="T25" fmla="*/ 56 h 167"/>
                  <a:gd name="T26" fmla="*/ 10 w 29"/>
                  <a:gd name="T27" fmla="*/ 35 h 167"/>
                  <a:gd name="T28" fmla="*/ 15 w 29"/>
                  <a:gd name="T29" fmla="*/ 15 h 167"/>
                  <a:gd name="T30" fmla="*/ 19 w 29"/>
                  <a:gd name="T31" fmla="*/ 4 h 167"/>
                  <a:gd name="T32" fmla="*/ 21 w 29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167">
                    <a:moveTo>
                      <a:pt x="21" y="0"/>
                    </a:moveTo>
                    <a:lnTo>
                      <a:pt x="27" y="27"/>
                    </a:lnTo>
                    <a:lnTo>
                      <a:pt x="29" y="56"/>
                    </a:lnTo>
                    <a:lnTo>
                      <a:pt x="29" y="85"/>
                    </a:lnTo>
                    <a:lnTo>
                      <a:pt x="25" y="110"/>
                    </a:lnTo>
                    <a:lnTo>
                      <a:pt x="21" y="133"/>
                    </a:lnTo>
                    <a:lnTo>
                      <a:pt x="17" y="152"/>
                    </a:lnTo>
                    <a:lnTo>
                      <a:pt x="14" y="163"/>
                    </a:lnTo>
                    <a:lnTo>
                      <a:pt x="12" y="167"/>
                    </a:lnTo>
                    <a:lnTo>
                      <a:pt x="4" y="140"/>
                    </a:lnTo>
                    <a:lnTo>
                      <a:pt x="0" y="111"/>
                    </a:lnTo>
                    <a:lnTo>
                      <a:pt x="2" y="83"/>
                    </a:lnTo>
                    <a:lnTo>
                      <a:pt x="6" y="56"/>
                    </a:lnTo>
                    <a:lnTo>
                      <a:pt x="10" y="35"/>
                    </a:lnTo>
                    <a:lnTo>
                      <a:pt x="15" y="15"/>
                    </a:lnTo>
                    <a:lnTo>
                      <a:pt x="19" y="4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2259237" y="3406009"/>
            <a:ext cx="875748" cy="1038350"/>
            <a:chOff x="2006600" y="4094163"/>
            <a:chExt cx="1085850" cy="1287463"/>
          </a:xfrm>
        </p:grpSpPr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2006600" y="4094163"/>
              <a:ext cx="1085850" cy="1287463"/>
            </a:xfrm>
            <a:custGeom>
              <a:avLst/>
              <a:gdLst>
                <a:gd name="T0" fmla="*/ 495 w 684"/>
                <a:gd name="T1" fmla="*/ 42 h 811"/>
                <a:gd name="T2" fmla="*/ 511 w 684"/>
                <a:gd name="T3" fmla="*/ 106 h 811"/>
                <a:gd name="T4" fmla="*/ 507 w 684"/>
                <a:gd name="T5" fmla="*/ 150 h 811"/>
                <a:gd name="T6" fmla="*/ 493 w 684"/>
                <a:gd name="T7" fmla="*/ 179 h 811"/>
                <a:gd name="T8" fmla="*/ 470 w 684"/>
                <a:gd name="T9" fmla="*/ 194 h 811"/>
                <a:gd name="T10" fmla="*/ 447 w 684"/>
                <a:gd name="T11" fmla="*/ 225 h 811"/>
                <a:gd name="T12" fmla="*/ 430 w 684"/>
                <a:gd name="T13" fmla="*/ 292 h 811"/>
                <a:gd name="T14" fmla="*/ 424 w 684"/>
                <a:gd name="T15" fmla="*/ 387 h 811"/>
                <a:gd name="T16" fmla="*/ 468 w 684"/>
                <a:gd name="T17" fmla="*/ 346 h 811"/>
                <a:gd name="T18" fmla="*/ 480 w 684"/>
                <a:gd name="T19" fmla="*/ 281 h 811"/>
                <a:gd name="T20" fmla="*/ 516 w 684"/>
                <a:gd name="T21" fmla="*/ 233 h 811"/>
                <a:gd name="T22" fmla="*/ 568 w 684"/>
                <a:gd name="T23" fmla="*/ 196 h 811"/>
                <a:gd name="T24" fmla="*/ 620 w 684"/>
                <a:gd name="T25" fmla="*/ 173 h 811"/>
                <a:gd name="T26" fmla="*/ 661 w 684"/>
                <a:gd name="T27" fmla="*/ 160 h 811"/>
                <a:gd name="T28" fmla="*/ 676 w 684"/>
                <a:gd name="T29" fmla="*/ 156 h 811"/>
                <a:gd name="T30" fmla="*/ 684 w 684"/>
                <a:gd name="T31" fmla="*/ 239 h 811"/>
                <a:gd name="T32" fmla="*/ 666 w 684"/>
                <a:gd name="T33" fmla="*/ 298 h 811"/>
                <a:gd name="T34" fmla="*/ 632 w 684"/>
                <a:gd name="T35" fmla="*/ 339 h 811"/>
                <a:gd name="T36" fmla="*/ 588 w 684"/>
                <a:gd name="T37" fmla="*/ 363 h 811"/>
                <a:gd name="T38" fmla="*/ 541 w 684"/>
                <a:gd name="T39" fmla="*/ 375 h 811"/>
                <a:gd name="T40" fmla="*/ 503 w 684"/>
                <a:gd name="T41" fmla="*/ 375 h 811"/>
                <a:gd name="T42" fmla="*/ 480 w 684"/>
                <a:gd name="T43" fmla="*/ 371 h 811"/>
                <a:gd name="T44" fmla="*/ 445 w 684"/>
                <a:gd name="T45" fmla="*/ 404 h 811"/>
                <a:gd name="T46" fmla="*/ 434 w 684"/>
                <a:gd name="T47" fmla="*/ 452 h 811"/>
                <a:gd name="T48" fmla="*/ 434 w 684"/>
                <a:gd name="T49" fmla="*/ 510 h 811"/>
                <a:gd name="T50" fmla="*/ 380 w 684"/>
                <a:gd name="T51" fmla="*/ 811 h 811"/>
                <a:gd name="T52" fmla="*/ 386 w 684"/>
                <a:gd name="T53" fmla="*/ 390 h 811"/>
                <a:gd name="T54" fmla="*/ 359 w 684"/>
                <a:gd name="T55" fmla="*/ 360 h 811"/>
                <a:gd name="T56" fmla="*/ 315 w 684"/>
                <a:gd name="T57" fmla="*/ 337 h 811"/>
                <a:gd name="T58" fmla="*/ 274 w 684"/>
                <a:gd name="T59" fmla="*/ 365 h 811"/>
                <a:gd name="T60" fmla="*/ 226 w 684"/>
                <a:gd name="T61" fmla="*/ 402 h 811"/>
                <a:gd name="T62" fmla="*/ 174 w 684"/>
                <a:gd name="T63" fmla="*/ 410 h 811"/>
                <a:gd name="T64" fmla="*/ 123 w 684"/>
                <a:gd name="T65" fmla="*/ 396 h 811"/>
                <a:gd name="T66" fmla="*/ 75 w 684"/>
                <a:gd name="T67" fmla="*/ 369 h 811"/>
                <a:gd name="T68" fmla="*/ 36 w 684"/>
                <a:gd name="T69" fmla="*/ 340 h 811"/>
                <a:gd name="T70" fmla="*/ 9 w 684"/>
                <a:gd name="T71" fmla="*/ 315 h 811"/>
                <a:gd name="T72" fmla="*/ 0 w 684"/>
                <a:gd name="T73" fmla="*/ 306 h 811"/>
                <a:gd name="T74" fmla="*/ 73 w 684"/>
                <a:gd name="T75" fmla="*/ 225 h 811"/>
                <a:gd name="T76" fmla="*/ 134 w 684"/>
                <a:gd name="T77" fmla="*/ 185 h 811"/>
                <a:gd name="T78" fmla="*/ 184 w 684"/>
                <a:gd name="T79" fmla="*/ 175 h 811"/>
                <a:gd name="T80" fmla="*/ 224 w 684"/>
                <a:gd name="T81" fmla="*/ 189 h 811"/>
                <a:gd name="T82" fmla="*/ 255 w 684"/>
                <a:gd name="T83" fmla="*/ 215 h 811"/>
                <a:gd name="T84" fmla="*/ 278 w 684"/>
                <a:gd name="T85" fmla="*/ 250 h 811"/>
                <a:gd name="T86" fmla="*/ 294 w 684"/>
                <a:gd name="T87" fmla="*/ 283 h 811"/>
                <a:gd name="T88" fmla="*/ 301 w 684"/>
                <a:gd name="T89" fmla="*/ 306 h 811"/>
                <a:gd name="T90" fmla="*/ 347 w 684"/>
                <a:gd name="T91" fmla="*/ 321 h 811"/>
                <a:gd name="T92" fmla="*/ 397 w 684"/>
                <a:gd name="T93" fmla="*/ 360 h 811"/>
                <a:gd name="T94" fmla="*/ 409 w 684"/>
                <a:gd name="T95" fmla="*/ 262 h 811"/>
                <a:gd name="T96" fmla="*/ 430 w 684"/>
                <a:gd name="T97" fmla="*/ 196 h 811"/>
                <a:gd name="T98" fmla="*/ 407 w 684"/>
                <a:gd name="T99" fmla="*/ 144 h 811"/>
                <a:gd name="T100" fmla="*/ 417 w 684"/>
                <a:gd name="T101" fmla="*/ 92 h 811"/>
                <a:gd name="T102" fmla="*/ 443 w 684"/>
                <a:gd name="T103" fmla="*/ 46 h 811"/>
                <a:gd name="T104" fmla="*/ 468 w 684"/>
                <a:gd name="T105" fmla="*/ 14 h 811"/>
                <a:gd name="T106" fmla="*/ 480 w 684"/>
                <a:gd name="T107" fmla="*/ 0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4" h="811">
                  <a:moveTo>
                    <a:pt x="480" y="0"/>
                  </a:moveTo>
                  <a:lnTo>
                    <a:pt x="495" y="42"/>
                  </a:lnTo>
                  <a:lnTo>
                    <a:pt x="505" y="77"/>
                  </a:lnTo>
                  <a:lnTo>
                    <a:pt x="511" y="106"/>
                  </a:lnTo>
                  <a:lnTo>
                    <a:pt x="511" y="131"/>
                  </a:lnTo>
                  <a:lnTo>
                    <a:pt x="507" y="150"/>
                  </a:lnTo>
                  <a:lnTo>
                    <a:pt x="501" y="167"/>
                  </a:lnTo>
                  <a:lnTo>
                    <a:pt x="493" y="179"/>
                  </a:lnTo>
                  <a:lnTo>
                    <a:pt x="482" y="189"/>
                  </a:lnTo>
                  <a:lnTo>
                    <a:pt x="470" y="194"/>
                  </a:lnTo>
                  <a:lnTo>
                    <a:pt x="457" y="200"/>
                  </a:lnTo>
                  <a:lnTo>
                    <a:pt x="447" y="225"/>
                  </a:lnTo>
                  <a:lnTo>
                    <a:pt x="438" y="256"/>
                  </a:lnTo>
                  <a:lnTo>
                    <a:pt x="430" y="292"/>
                  </a:lnTo>
                  <a:lnTo>
                    <a:pt x="426" y="337"/>
                  </a:lnTo>
                  <a:lnTo>
                    <a:pt x="424" y="387"/>
                  </a:lnTo>
                  <a:lnTo>
                    <a:pt x="443" y="365"/>
                  </a:lnTo>
                  <a:lnTo>
                    <a:pt x="468" y="346"/>
                  </a:lnTo>
                  <a:lnTo>
                    <a:pt x="470" y="312"/>
                  </a:lnTo>
                  <a:lnTo>
                    <a:pt x="480" y="281"/>
                  </a:lnTo>
                  <a:lnTo>
                    <a:pt x="495" y="256"/>
                  </a:lnTo>
                  <a:lnTo>
                    <a:pt x="516" y="233"/>
                  </a:lnTo>
                  <a:lnTo>
                    <a:pt x="541" y="212"/>
                  </a:lnTo>
                  <a:lnTo>
                    <a:pt x="568" y="196"/>
                  </a:lnTo>
                  <a:lnTo>
                    <a:pt x="593" y="183"/>
                  </a:lnTo>
                  <a:lnTo>
                    <a:pt x="620" y="173"/>
                  </a:lnTo>
                  <a:lnTo>
                    <a:pt x="641" y="165"/>
                  </a:lnTo>
                  <a:lnTo>
                    <a:pt x="661" y="160"/>
                  </a:lnTo>
                  <a:lnTo>
                    <a:pt x="672" y="158"/>
                  </a:lnTo>
                  <a:lnTo>
                    <a:pt x="676" y="156"/>
                  </a:lnTo>
                  <a:lnTo>
                    <a:pt x="684" y="200"/>
                  </a:lnTo>
                  <a:lnTo>
                    <a:pt x="684" y="239"/>
                  </a:lnTo>
                  <a:lnTo>
                    <a:pt x="678" y="271"/>
                  </a:lnTo>
                  <a:lnTo>
                    <a:pt x="666" y="298"/>
                  </a:lnTo>
                  <a:lnTo>
                    <a:pt x="651" y="321"/>
                  </a:lnTo>
                  <a:lnTo>
                    <a:pt x="632" y="339"/>
                  </a:lnTo>
                  <a:lnTo>
                    <a:pt x="611" y="352"/>
                  </a:lnTo>
                  <a:lnTo>
                    <a:pt x="588" y="363"/>
                  </a:lnTo>
                  <a:lnTo>
                    <a:pt x="564" y="369"/>
                  </a:lnTo>
                  <a:lnTo>
                    <a:pt x="541" y="375"/>
                  </a:lnTo>
                  <a:lnTo>
                    <a:pt x="520" y="375"/>
                  </a:lnTo>
                  <a:lnTo>
                    <a:pt x="503" y="375"/>
                  </a:lnTo>
                  <a:lnTo>
                    <a:pt x="490" y="373"/>
                  </a:lnTo>
                  <a:lnTo>
                    <a:pt x="480" y="371"/>
                  </a:lnTo>
                  <a:lnTo>
                    <a:pt x="461" y="387"/>
                  </a:lnTo>
                  <a:lnTo>
                    <a:pt x="445" y="404"/>
                  </a:lnTo>
                  <a:lnTo>
                    <a:pt x="434" y="423"/>
                  </a:lnTo>
                  <a:lnTo>
                    <a:pt x="434" y="452"/>
                  </a:lnTo>
                  <a:lnTo>
                    <a:pt x="436" y="479"/>
                  </a:lnTo>
                  <a:lnTo>
                    <a:pt x="434" y="510"/>
                  </a:lnTo>
                  <a:lnTo>
                    <a:pt x="434" y="811"/>
                  </a:lnTo>
                  <a:lnTo>
                    <a:pt x="380" y="811"/>
                  </a:lnTo>
                  <a:lnTo>
                    <a:pt x="393" y="402"/>
                  </a:lnTo>
                  <a:lnTo>
                    <a:pt x="386" y="390"/>
                  </a:lnTo>
                  <a:lnTo>
                    <a:pt x="378" y="379"/>
                  </a:lnTo>
                  <a:lnTo>
                    <a:pt x="359" y="360"/>
                  </a:lnTo>
                  <a:lnTo>
                    <a:pt x="336" y="344"/>
                  </a:lnTo>
                  <a:lnTo>
                    <a:pt x="315" y="337"/>
                  </a:lnTo>
                  <a:lnTo>
                    <a:pt x="296" y="333"/>
                  </a:lnTo>
                  <a:lnTo>
                    <a:pt x="274" y="365"/>
                  </a:lnTo>
                  <a:lnTo>
                    <a:pt x="251" y="388"/>
                  </a:lnTo>
                  <a:lnTo>
                    <a:pt x="226" y="402"/>
                  </a:lnTo>
                  <a:lnTo>
                    <a:pt x="201" y="410"/>
                  </a:lnTo>
                  <a:lnTo>
                    <a:pt x="174" y="410"/>
                  </a:lnTo>
                  <a:lnTo>
                    <a:pt x="148" y="406"/>
                  </a:lnTo>
                  <a:lnTo>
                    <a:pt x="123" y="396"/>
                  </a:lnTo>
                  <a:lnTo>
                    <a:pt x="98" y="385"/>
                  </a:lnTo>
                  <a:lnTo>
                    <a:pt x="75" y="369"/>
                  </a:lnTo>
                  <a:lnTo>
                    <a:pt x="53" y="354"/>
                  </a:lnTo>
                  <a:lnTo>
                    <a:pt x="36" y="340"/>
                  </a:lnTo>
                  <a:lnTo>
                    <a:pt x="21" y="327"/>
                  </a:lnTo>
                  <a:lnTo>
                    <a:pt x="9" y="315"/>
                  </a:lnTo>
                  <a:lnTo>
                    <a:pt x="2" y="308"/>
                  </a:lnTo>
                  <a:lnTo>
                    <a:pt x="0" y="306"/>
                  </a:lnTo>
                  <a:lnTo>
                    <a:pt x="38" y="260"/>
                  </a:lnTo>
                  <a:lnTo>
                    <a:pt x="73" y="225"/>
                  </a:lnTo>
                  <a:lnTo>
                    <a:pt x="105" y="200"/>
                  </a:lnTo>
                  <a:lnTo>
                    <a:pt x="134" y="185"/>
                  </a:lnTo>
                  <a:lnTo>
                    <a:pt x="161" y="177"/>
                  </a:lnTo>
                  <a:lnTo>
                    <a:pt x="184" y="175"/>
                  </a:lnTo>
                  <a:lnTo>
                    <a:pt x="205" y="179"/>
                  </a:lnTo>
                  <a:lnTo>
                    <a:pt x="224" y="189"/>
                  </a:lnTo>
                  <a:lnTo>
                    <a:pt x="242" y="200"/>
                  </a:lnTo>
                  <a:lnTo>
                    <a:pt x="255" y="215"/>
                  </a:lnTo>
                  <a:lnTo>
                    <a:pt x="269" y="233"/>
                  </a:lnTo>
                  <a:lnTo>
                    <a:pt x="278" y="250"/>
                  </a:lnTo>
                  <a:lnTo>
                    <a:pt x="288" y="267"/>
                  </a:lnTo>
                  <a:lnTo>
                    <a:pt x="294" y="283"/>
                  </a:lnTo>
                  <a:lnTo>
                    <a:pt x="297" y="296"/>
                  </a:lnTo>
                  <a:lnTo>
                    <a:pt x="301" y="306"/>
                  </a:lnTo>
                  <a:lnTo>
                    <a:pt x="322" y="312"/>
                  </a:lnTo>
                  <a:lnTo>
                    <a:pt x="347" y="321"/>
                  </a:lnTo>
                  <a:lnTo>
                    <a:pt x="374" y="337"/>
                  </a:lnTo>
                  <a:lnTo>
                    <a:pt x="397" y="360"/>
                  </a:lnTo>
                  <a:lnTo>
                    <a:pt x="401" y="308"/>
                  </a:lnTo>
                  <a:lnTo>
                    <a:pt x="409" y="262"/>
                  </a:lnTo>
                  <a:lnTo>
                    <a:pt x="418" y="225"/>
                  </a:lnTo>
                  <a:lnTo>
                    <a:pt x="430" y="196"/>
                  </a:lnTo>
                  <a:lnTo>
                    <a:pt x="415" y="169"/>
                  </a:lnTo>
                  <a:lnTo>
                    <a:pt x="407" y="144"/>
                  </a:lnTo>
                  <a:lnTo>
                    <a:pt x="409" y="117"/>
                  </a:lnTo>
                  <a:lnTo>
                    <a:pt x="417" y="92"/>
                  </a:lnTo>
                  <a:lnTo>
                    <a:pt x="428" y="67"/>
                  </a:lnTo>
                  <a:lnTo>
                    <a:pt x="443" y="46"/>
                  </a:lnTo>
                  <a:lnTo>
                    <a:pt x="457" y="27"/>
                  </a:lnTo>
                  <a:lnTo>
                    <a:pt x="468" y="14"/>
                  </a:lnTo>
                  <a:lnTo>
                    <a:pt x="478" y="4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006600" y="4579938"/>
              <a:ext cx="469900" cy="169863"/>
            </a:xfrm>
            <a:custGeom>
              <a:avLst/>
              <a:gdLst>
                <a:gd name="T0" fmla="*/ 0 w 296"/>
                <a:gd name="T1" fmla="*/ 0 h 107"/>
                <a:gd name="T2" fmla="*/ 57 w 296"/>
                <a:gd name="T3" fmla="*/ 13 h 107"/>
                <a:gd name="T4" fmla="*/ 113 w 296"/>
                <a:gd name="T5" fmla="*/ 21 h 107"/>
                <a:gd name="T6" fmla="*/ 163 w 296"/>
                <a:gd name="T7" fmla="*/ 27 h 107"/>
                <a:gd name="T8" fmla="*/ 207 w 296"/>
                <a:gd name="T9" fmla="*/ 29 h 107"/>
                <a:gd name="T10" fmla="*/ 244 w 296"/>
                <a:gd name="T11" fmla="*/ 29 h 107"/>
                <a:gd name="T12" fmla="*/ 271 w 296"/>
                <a:gd name="T13" fmla="*/ 29 h 107"/>
                <a:gd name="T14" fmla="*/ 288 w 296"/>
                <a:gd name="T15" fmla="*/ 27 h 107"/>
                <a:gd name="T16" fmla="*/ 296 w 296"/>
                <a:gd name="T17" fmla="*/ 27 h 107"/>
                <a:gd name="T18" fmla="*/ 274 w 296"/>
                <a:gd name="T19" fmla="*/ 59 h 107"/>
                <a:gd name="T20" fmla="*/ 251 w 296"/>
                <a:gd name="T21" fmla="*/ 84 h 107"/>
                <a:gd name="T22" fmla="*/ 228 w 296"/>
                <a:gd name="T23" fmla="*/ 100 h 107"/>
                <a:gd name="T24" fmla="*/ 203 w 296"/>
                <a:gd name="T25" fmla="*/ 106 h 107"/>
                <a:gd name="T26" fmla="*/ 176 w 296"/>
                <a:gd name="T27" fmla="*/ 107 h 107"/>
                <a:gd name="T28" fmla="*/ 149 w 296"/>
                <a:gd name="T29" fmla="*/ 102 h 107"/>
                <a:gd name="T30" fmla="*/ 125 w 296"/>
                <a:gd name="T31" fmla="*/ 92 h 107"/>
                <a:gd name="T32" fmla="*/ 100 w 296"/>
                <a:gd name="T33" fmla="*/ 81 h 107"/>
                <a:gd name="T34" fmla="*/ 76 w 296"/>
                <a:gd name="T35" fmla="*/ 65 h 107"/>
                <a:gd name="T36" fmla="*/ 55 w 296"/>
                <a:gd name="T37" fmla="*/ 50 h 107"/>
                <a:gd name="T38" fmla="*/ 36 w 296"/>
                <a:gd name="T39" fmla="*/ 34 h 107"/>
                <a:gd name="T40" fmla="*/ 21 w 296"/>
                <a:gd name="T41" fmla="*/ 21 h 107"/>
                <a:gd name="T42" fmla="*/ 9 w 296"/>
                <a:gd name="T43" fmla="*/ 9 h 107"/>
                <a:gd name="T44" fmla="*/ 2 w 296"/>
                <a:gd name="T45" fmla="*/ 2 h 107"/>
                <a:gd name="T46" fmla="*/ 0 w 296"/>
                <a:gd name="T4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6" h="107">
                  <a:moveTo>
                    <a:pt x="0" y="0"/>
                  </a:moveTo>
                  <a:lnTo>
                    <a:pt x="57" y="13"/>
                  </a:lnTo>
                  <a:lnTo>
                    <a:pt x="113" y="21"/>
                  </a:lnTo>
                  <a:lnTo>
                    <a:pt x="163" y="27"/>
                  </a:lnTo>
                  <a:lnTo>
                    <a:pt x="207" y="29"/>
                  </a:lnTo>
                  <a:lnTo>
                    <a:pt x="244" y="29"/>
                  </a:lnTo>
                  <a:lnTo>
                    <a:pt x="271" y="29"/>
                  </a:lnTo>
                  <a:lnTo>
                    <a:pt x="288" y="27"/>
                  </a:lnTo>
                  <a:lnTo>
                    <a:pt x="296" y="27"/>
                  </a:lnTo>
                  <a:lnTo>
                    <a:pt x="274" y="59"/>
                  </a:lnTo>
                  <a:lnTo>
                    <a:pt x="251" y="84"/>
                  </a:lnTo>
                  <a:lnTo>
                    <a:pt x="228" y="100"/>
                  </a:lnTo>
                  <a:lnTo>
                    <a:pt x="203" y="106"/>
                  </a:lnTo>
                  <a:lnTo>
                    <a:pt x="176" y="107"/>
                  </a:lnTo>
                  <a:lnTo>
                    <a:pt x="149" y="102"/>
                  </a:lnTo>
                  <a:lnTo>
                    <a:pt x="125" y="92"/>
                  </a:lnTo>
                  <a:lnTo>
                    <a:pt x="100" y="81"/>
                  </a:lnTo>
                  <a:lnTo>
                    <a:pt x="76" y="65"/>
                  </a:lnTo>
                  <a:lnTo>
                    <a:pt x="55" y="50"/>
                  </a:lnTo>
                  <a:lnTo>
                    <a:pt x="36" y="34"/>
                  </a:lnTo>
                  <a:lnTo>
                    <a:pt x="21" y="21"/>
                  </a:lnTo>
                  <a:lnTo>
                    <a:pt x="9" y="9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768600" y="4341813"/>
              <a:ext cx="320675" cy="350838"/>
            </a:xfrm>
            <a:custGeom>
              <a:avLst/>
              <a:gdLst>
                <a:gd name="T0" fmla="*/ 196 w 202"/>
                <a:gd name="T1" fmla="*/ 0 h 221"/>
                <a:gd name="T2" fmla="*/ 196 w 202"/>
                <a:gd name="T3" fmla="*/ 4 h 221"/>
                <a:gd name="T4" fmla="*/ 198 w 202"/>
                <a:gd name="T5" fmla="*/ 11 h 221"/>
                <a:gd name="T6" fmla="*/ 200 w 202"/>
                <a:gd name="T7" fmla="*/ 25 h 221"/>
                <a:gd name="T8" fmla="*/ 202 w 202"/>
                <a:gd name="T9" fmla="*/ 40 h 221"/>
                <a:gd name="T10" fmla="*/ 202 w 202"/>
                <a:gd name="T11" fmla="*/ 59 h 221"/>
                <a:gd name="T12" fmla="*/ 200 w 202"/>
                <a:gd name="T13" fmla="*/ 81 h 221"/>
                <a:gd name="T14" fmla="*/ 198 w 202"/>
                <a:gd name="T15" fmla="*/ 104 h 221"/>
                <a:gd name="T16" fmla="*/ 192 w 202"/>
                <a:gd name="T17" fmla="*/ 127 h 221"/>
                <a:gd name="T18" fmla="*/ 184 w 202"/>
                <a:gd name="T19" fmla="*/ 148 h 221"/>
                <a:gd name="T20" fmla="*/ 173 w 202"/>
                <a:gd name="T21" fmla="*/ 169 h 221"/>
                <a:gd name="T22" fmla="*/ 157 w 202"/>
                <a:gd name="T23" fmla="*/ 188 h 221"/>
                <a:gd name="T24" fmla="*/ 136 w 202"/>
                <a:gd name="T25" fmla="*/ 202 h 221"/>
                <a:gd name="T26" fmla="*/ 111 w 202"/>
                <a:gd name="T27" fmla="*/ 213 h 221"/>
                <a:gd name="T28" fmla="*/ 81 w 202"/>
                <a:gd name="T29" fmla="*/ 219 h 221"/>
                <a:gd name="T30" fmla="*/ 44 w 202"/>
                <a:gd name="T31" fmla="*/ 221 h 221"/>
                <a:gd name="T32" fmla="*/ 0 w 202"/>
                <a:gd name="T33" fmla="*/ 215 h 221"/>
                <a:gd name="T34" fmla="*/ 6 w 202"/>
                <a:gd name="T35" fmla="*/ 211 h 221"/>
                <a:gd name="T36" fmla="*/ 19 w 202"/>
                <a:gd name="T37" fmla="*/ 206 h 221"/>
                <a:gd name="T38" fmla="*/ 40 w 202"/>
                <a:gd name="T39" fmla="*/ 194 h 221"/>
                <a:gd name="T40" fmla="*/ 65 w 202"/>
                <a:gd name="T41" fmla="*/ 177 h 221"/>
                <a:gd name="T42" fmla="*/ 92 w 202"/>
                <a:gd name="T43" fmla="*/ 154 h 221"/>
                <a:gd name="T44" fmla="*/ 123 w 202"/>
                <a:gd name="T45" fmla="*/ 125 h 221"/>
                <a:gd name="T46" fmla="*/ 150 w 202"/>
                <a:gd name="T47" fmla="*/ 90 h 221"/>
                <a:gd name="T48" fmla="*/ 175 w 202"/>
                <a:gd name="T49" fmla="*/ 48 h 221"/>
                <a:gd name="T50" fmla="*/ 196 w 202"/>
                <a:gd name="T5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2" h="221">
                  <a:moveTo>
                    <a:pt x="196" y="0"/>
                  </a:moveTo>
                  <a:lnTo>
                    <a:pt x="196" y="4"/>
                  </a:lnTo>
                  <a:lnTo>
                    <a:pt x="198" y="11"/>
                  </a:lnTo>
                  <a:lnTo>
                    <a:pt x="200" y="25"/>
                  </a:lnTo>
                  <a:lnTo>
                    <a:pt x="202" y="40"/>
                  </a:lnTo>
                  <a:lnTo>
                    <a:pt x="202" y="59"/>
                  </a:lnTo>
                  <a:lnTo>
                    <a:pt x="200" y="81"/>
                  </a:lnTo>
                  <a:lnTo>
                    <a:pt x="198" y="104"/>
                  </a:lnTo>
                  <a:lnTo>
                    <a:pt x="192" y="127"/>
                  </a:lnTo>
                  <a:lnTo>
                    <a:pt x="184" y="148"/>
                  </a:lnTo>
                  <a:lnTo>
                    <a:pt x="173" y="169"/>
                  </a:lnTo>
                  <a:lnTo>
                    <a:pt x="157" y="188"/>
                  </a:lnTo>
                  <a:lnTo>
                    <a:pt x="136" y="202"/>
                  </a:lnTo>
                  <a:lnTo>
                    <a:pt x="111" y="213"/>
                  </a:lnTo>
                  <a:lnTo>
                    <a:pt x="81" y="219"/>
                  </a:lnTo>
                  <a:lnTo>
                    <a:pt x="44" y="221"/>
                  </a:lnTo>
                  <a:lnTo>
                    <a:pt x="0" y="215"/>
                  </a:lnTo>
                  <a:lnTo>
                    <a:pt x="6" y="211"/>
                  </a:lnTo>
                  <a:lnTo>
                    <a:pt x="19" y="206"/>
                  </a:lnTo>
                  <a:lnTo>
                    <a:pt x="40" y="194"/>
                  </a:lnTo>
                  <a:lnTo>
                    <a:pt x="65" y="177"/>
                  </a:lnTo>
                  <a:lnTo>
                    <a:pt x="92" y="154"/>
                  </a:lnTo>
                  <a:lnTo>
                    <a:pt x="123" y="125"/>
                  </a:lnTo>
                  <a:lnTo>
                    <a:pt x="150" y="90"/>
                  </a:lnTo>
                  <a:lnTo>
                    <a:pt x="175" y="48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732088" y="4094163"/>
              <a:ext cx="92075" cy="317500"/>
            </a:xfrm>
            <a:custGeom>
              <a:avLst/>
              <a:gdLst>
                <a:gd name="T0" fmla="*/ 23 w 58"/>
                <a:gd name="T1" fmla="*/ 0 h 200"/>
                <a:gd name="T2" fmla="*/ 40 w 58"/>
                <a:gd name="T3" fmla="*/ 42 h 200"/>
                <a:gd name="T4" fmla="*/ 52 w 58"/>
                <a:gd name="T5" fmla="*/ 79 h 200"/>
                <a:gd name="T6" fmla="*/ 58 w 58"/>
                <a:gd name="T7" fmla="*/ 108 h 200"/>
                <a:gd name="T8" fmla="*/ 58 w 58"/>
                <a:gd name="T9" fmla="*/ 133 h 200"/>
                <a:gd name="T10" fmla="*/ 56 w 58"/>
                <a:gd name="T11" fmla="*/ 152 h 200"/>
                <a:gd name="T12" fmla="*/ 50 w 58"/>
                <a:gd name="T13" fmla="*/ 167 h 200"/>
                <a:gd name="T14" fmla="*/ 40 w 58"/>
                <a:gd name="T15" fmla="*/ 179 h 200"/>
                <a:gd name="T16" fmla="*/ 33 w 58"/>
                <a:gd name="T17" fmla="*/ 189 h 200"/>
                <a:gd name="T18" fmla="*/ 23 w 58"/>
                <a:gd name="T19" fmla="*/ 194 h 200"/>
                <a:gd name="T20" fmla="*/ 13 w 58"/>
                <a:gd name="T21" fmla="*/ 198 h 200"/>
                <a:gd name="T22" fmla="*/ 6 w 58"/>
                <a:gd name="T23" fmla="*/ 198 h 200"/>
                <a:gd name="T24" fmla="*/ 2 w 58"/>
                <a:gd name="T25" fmla="*/ 200 h 200"/>
                <a:gd name="T26" fmla="*/ 0 w 58"/>
                <a:gd name="T27" fmla="*/ 200 h 200"/>
                <a:gd name="T28" fmla="*/ 11 w 58"/>
                <a:gd name="T29" fmla="*/ 167 h 200"/>
                <a:gd name="T30" fmla="*/ 19 w 58"/>
                <a:gd name="T31" fmla="*/ 135 h 200"/>
                <a:gd name="T32" fmla="*/ 23 w 58"/>
                <a:gd name="T33" fmla="*/ 102 h 200"/>
                <a:gd name="T34" fmla="*/ 25 w 58"/>
                <a:gd name="T35" fmla="*/ 69 h 200"/>
                <a:gd name="T36" fmla="*/ 25 w 58"/>
                <a:gd name="T37" fmla="*/ 42 h 200"/>
                <a:gd name="T38" fmla="*/ 25 w 58"/>
                <a:gd name="T39" fmla="*/ 21 h 200"/>
                <a:gd name="T40" fmla="*/ 25 w 58"/>
                <a:gd name="T41" fmla="*/ 6 h 200"/>
                <a:gd name="T42" fmla="*/ 23 w 58"/>
                <a:gd name="T4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8" h="200">
                  <a:moveTo>
                    <a:pt x="23" y="0"/>
                  </a:moveTo>
                  <a:lnTo>
                    <a:pt x="40" y="42"/>
                  </a:lnTo>
                  <a:lnTo>
                    <a:pt x="52" y="79"/>
                  </a:lnTo>
                  <a:lnTo>
                    <a:pt x="58" y="108"/>
                  </a:lnTo>
                  <a:lnTo>
                    <a:pt x="58" y="133"/>
                  </a:lnTo>
                  <a:lnTo>
                    <a:pt x="56" y="152"/>
                  </a:lnTo>
                  <a:lnTo>
                    <a:pt x="50" y="167"/>
                  </a:lnTo>
                  <a:lnTo>
                    <a:pt x="40" y="179"/>
                  </a:lnTo>
                  <a:lnTo>
                    <a:pt x="33" y="189"/>
                  </a:lnTo>
                  <a:lnTo>
                    <a:pt x="23" y="194"/>
                  </a:lnTo>
                  <a:lnTo>
                    <a:pt x="13" y="198"/>
                  </a:lnTo>
                  <a:lnTo>
                    <a:pt x="6" y="198"/>
                  </a:lnTo>
                  <a:lnTo>
                    <a:pt x="2" y="200"/>
                  </a:lnTo>
                  <a:lnTo>
                    <a:pt x="0" y="200"/>
                  </a:lnTo>
                  <a:lnTo>
                    <a:pt x="11" y="167"/>
                  </a:lnTo>
                  <a:lnTo>
                    <a:pt x="19" y="135"/>
                  </a:lnTo>
                  <a:lnTo>
                    <a:pt x="23" y="102"/>
                  </a:lnTo>
                  <a:lnTo>
                    <a:pt x="25" y="69"/>
                  </a:lnTo>
                  <a:lnTo>
                    <a:pt x="25" y="42"/>
                  </a:lnTo>
                  <a:lnTo>
                    <a:pt x="25" y="21"/>
                  </a:lnTo>
                  <a:lnTo>
                    <a:pt x="25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Growth Concept for PowerPoint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916781" y="1614932"/>
            <a:ext cx="6163574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TextBox 76"/>
          <p:cNvSpPr txBox="1"/>
          <p:nvPr/>
        </p:nvSpPr>
        <p:spPr>
          <a:xfrm>
            <a:off x="6140471" y="1807309"/>
            <a:ext cx="468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IN" sz="3600" b="1" baseline="30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IN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Grade</a:t>
            </a:r>
            <a:endParaRPr lang="en-IN" sz="3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94456" y="2709808"/>
            <a:ext cx="4689262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learn a new production app that will allow them to demonstrate and record their learning each month of the year.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participate in digital center learning labs in science and social studies.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create components of a learning portfolio for 3 power standards in science.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continue to learn about digital literacy and citizenship.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136950" y="1806444"/>
            <a:ext cx="1258784" cy="12587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en-IN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9512" y="4400506"/>
            <a:ext cx="3048000" cy="1676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Definition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1274" y="51072"/>
            <a:ext cx="10922221" cy="6820491"/>
            <a:chOff x="4671635" y="5431195"/>
            <a:chExt cx="4897083" cy="3058033"/>
          </a:xfrm>
          <a:solidFill>
            <a:schemeClr val="accent1">
              <a:alpha val="10000"/>
            </a:schemeClr>
          </a:solidFill>
        </p:grpSpPr>
        <p:grpSp>
          <p:nvGrpSpPr>
            <p:cNvPr id="80" name="Group 79"/>
            <p:cNvGrpSpPr/>
            <p:nvPr/>
          </p:nvGrpSpPr>
          <p:grpSpPr>
            <a:xfrm>
              <a:off x="6647873" y="5431195"/>
              <a:ext cx="2920845" cy="3058033"/>
              <a:chOff x="5580063" y="2333625"/>
              <a:chExt cx="2906713" cy="3043238"/>
            </a:xfrm>
            <a:grpFill/>
          </p:grpSpPr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5580063" y="2333625"/>
                <a:ext cx="2906713" cy="3043238"/>
              </a:xfrm>
              <a:custGeom>
                <a:avLst/>
                <a:gdLst>
                  <a:gd name="T0" fmla="*/ 1291 w 1831"/>
                  <a:gd name="T1" fmla="*/ 59 h 1917"/>
                  <a:gd name="T2" fmla="*/ 1232 w 1831"/>
                  <a:gd name="T3" fmla="*/ 200 h 1917"/>
                  <a:gd name="T4" fmla="*/ 1116 w 1831"/>
                  <a:gd name="T5" fmla="*/ 434 h 1917"/>
                  <a:gd name="T6" fmla="*/ 1366 w 1831"/>
                  <a:gd name="T7" fmla="*/ 284 h 1917"/>
                  <a:gd name="T8" fmla="*/ 1564 w 1831"/>
                  <a:gd name="T9" fmla="*/ 359 h 1917"/>
                  <a:gd name="T10" fmla="*/ 1443 w 1831"/>
                  <a:gd name="T11" fmla="*/ 469 h 1917"/>
                  <a:gd name="T12" fmla="*/ 1218 w 1831"/>
                  <a:gd name="T13" fmla="*/ 448 h 1917"/>
                  <a:gd name="T14" fmla="*/ 1036 w 1831"/>
                  <a:gd name="T15" fmla="*/ 584 h 1917"/>
                  <a:gd name="T16" fmla="*/ 967 w 1831"/>
                  <a:gd name="T17" fmla="*/ 832 h 1917"/>
                  <a:gd name="T18" fmla="*/ 1184 w 1831"/>
                  <a:gd name="T19" fmla="*/ 778 h 1917"/>
                  <a:gd name="T20" fmla="*/ 1374 w 1831"/>
                  <a:gd name="T21" fmla="*/ 725 h 1917"/>
                  <a:gd name="T22" fmla="*/ 1616 w 1831"/>
                  <a:gd name="T23" fmla="*/ 757 h 1917"/>
                  <a:gd name="T24" fmla="*/ 1831 w 1831"/>
                  <a:gd name="T25" fmla="*/ 1105 h 1917"/>
                  <a:gd name="T26" fmla="*/ 1672 w 1831"/>
                  <a:gd name="T27" fmla="*/ 1117 h 1917"/>
                  <a:gd name="T28" fmla="*/ 1378 w 1831"/>
                  <a:gd name="T29" fmla="*/ 1048 h 1917"/>
                  <a:gd name="T30" fmla="*/ 1172 w 1831"/>
                  <a:gd name="T31" fmla="*/ 805 h 1917"/>
                  <a:gd name="T32" fmla="*/ 951 w 1831"/>
                  <a:gd name="T33" fmla="*/ 934 h 1917"/>
                  <a:gd name="T34" fmla="*/ 992 w 1831"/>
                  <a:gd name="T35" fmla="*/ 1292 h 1917"/>
                  <a:gd name="T36" fmla="*/ 1074 w 1831"/>
                  <a:gd name="T37" fmla="*/ 1188 h 1917"/>
                  <a:gd name="T38" fmla="*/ 1272 w 1831"/>
                  <a:gd name="T39" fmla="*/ 1146 h 1917"/>
                  <a:gd name="T40" fmla="*/ 1401 w 1831"/>
                  <a:gd name="T41" fmla="*/ 1263 h 1917"/>
                  <a:gd name="T42" fmla="*/ 1270 w 1831"/>
                  <a:gd name="T43" fmla="*/ 1405 h 1917"/>
                  <a:gd name="T44" fmla="*/ 1036 w 1831"/>
                  <a:gd name="T45" fmla="*/ 1309 h 1917"/>
                  <a:gd name="T46" fmla="*/ 936 w 1831"/>
                  <a:gd name="T47" fmla="*/ 1549 h 1917"/>
                  <a:gd name="T48" fmla="*/ 1036 w 1831"/>
                  <a:gd name="T49" fmla="*/ 1895 h 1917"/>
                  <a:gd name="T50" fmla="*/ 921 w 1831"/>
                  <a:gd name="T51" fmla="*/ 1838 h 1917"/>
                  <a:gd name="T52" fmla="*/ 855 w 1831"/>
                  <a:gd name="T53" fmla="*/ 1442 h 1917"/>
                  <a:gd name="T54" fmla="*/ 634 w 1831"/>
                  <a:gd name="T55" fmla="*/ 1417 h 1917"/>
                  <a:gd name="T56" fmla="*/ 433 w 1831"/>
                  <a:gd name="T57" fmla="*/ 1436 h 1917"/>
                  <a:gd name="T58" fmla="*/ 358 w 1831"/>
                  <a:gd name="T59" fmla="*/ 1342 h 1917"/>
                  <a:gd name="T60" fmla="*/ 532 w 1831"/>
                  <a:gd name="T61" fmla="*/ 1180 h 1917"/>
                  <a:gd name="T62" fmla="*/ 696 w 1831"/>
                  <a:gd name="T63" fmla="*/ 1282 h 1917"/>
                  <a:gd name="T64" fmla="*/ 863 w 1831"/>
                  <a:gd name="T65" fmla="*/ 1405 h 1917"/>
                  <a:gd name="T66" fmla="*/ 805 w 1831"/>
                  <a:gd name="T67" fmla="*/ 1038 h 1917"/>
                  <a:gd name="T68" fmla="*/ 475 w 1831"/>
                  <a:gd name="T69" fmla="*/ 901 h 1917"/>
                  <a:gd name="T70" fmla="*/ 481 w 1831"/>
                  <a:gd name="T71" fmla="*/ 963 h 1917"/>
                  <a:gd name="T72" fmla="*/ 423 w 1831"/>
                  <a:gd name="T73" fmla="*/ 1103 h 1917"/>
                  <a:gd name="T74" fmla="*/ 142 w 1831"/>
                  <a:gd name="T75" fmla="*/ 1182 h 1917"/>
                  <a:gd name="T76" fmla="*/ 16 w 1831"/>
                  <a:gd name="T77" fmla="*/ 1069 h 1917"/>
                  <a:gd name="T78" fmla="*/ 164 w 1831"/>
                  <a:gd name="T79" fmla="*/ 813 h 1917"/>
                  <a:gd name="T80" fmla="*/ 323 w 1831"/>
                  <a:gd name="T81" fmla="*/ 765 h 1917"/>
                  <a:gd name="T82" fmla="*/ 473 w 1831"/>
                  <a:gd name="T83" fmla="*/ 875 h 1917"/>
                  <a:gd name="T84" fmla="*/ 790 w 1831"/>
                  <a:gd name="T85" fmla="*/ 975 h 1917"/>
                  <a:gd name="T86" fmla="*/ 930 w 1831"/>
                  <a:gd name="T87" fmla="*/ 767 h 1917"/>
                  <a:gd name="T88" fmla="*/ 803 w 1831"/>
                  <a:gd name="T89" fmla="*/ 630 h 1917"/>
                  <a:gd name="T90" fmla="*/ 632 w 1831"/>
                  <a:gd name="T91" fmla="*/ 690 h 1917"/>
                  <a:gd name="T92" fmla="*/ 404 w 1831"/>
                  <a:gd name="T93" fmla="*/ 548 h 1917"/>
                  <a:gd name="T94" fmla="*/ 363 w 1831"/>
                  <a:gd name="T95" fmla="*/ 340 h 1917"/>
                  <a:gd name="T96" fmla="*/ 586 w 1831"/>
                  <a:gd name="T97" fmla="*/ 330 h 1917"/>
                  <a:gd name="T98" fmla="*/ 803 w 1831"/>
                  <a:gd name="T99" fmla="*/ 536 h 1917"/>
                  <a:gd name="T100" fmla="*/ 946 w 1831"/>
                  <a:gd name="T101" fmla="*/ 694 h 1917"/>
                  <a:gd name="T102" fmla="*/ 1042 w 1831"/>
                  <a:gd name="T103" fmla="*/ 467 h 1917"/>
                  <a:gd name="T104" fmla="*/ 1072 w 1831"/>
                  <a:gd name="T105" fmla="*/ 350 h 1917"/>
                  <a:gd name="T106" fmla="*/ 888 w 1831"/>
                  <a:gd name="T107" fmla="*/ 213 h 1917"/>
                  <a:gd name="T108" fmla="*/ 823 w 1831"/>
                  <a:gd name="T109" fmla="*/ 73 h 1917"/>
                  <a:gd name="T110" fmla="*/ 965 w 1831"/>
                  <a:gd name="T111" fmla="*/ 59 h 1917"/>
                  <a:gd name="T112" fmla="*/ 1061 w 1831"/>
                  <a:gd name="T113" fmla="*/ 190 h 1917"/>
                  <a:gd name="T114" fmla="*/ 1099 w 1831"/>
                  <a:gd name="T115" fmla="*/ 352 h 1917"/>
                  <a:gd name="T116" fmla="*/ 1170 w 1831"/>
                  <a:gd name="T117" fmla="*/ 236 h 1917"/>
                  <a:gd name="T118" fmla="*/ 1182 w 1831"/>
                  <a:gd name="T119" fmla="*/ 13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1" h="1917">
                    <a:moveTo>
                      <a:pt x="1191" y="0"/>
                    </a:moveTo>
                    <a:lnTo>
                      <a:pt x="1218" y="34"/>
                    </a:lnTo>
                    <a:lnTo>
                      <a:pt x="1236" y="67"/>
                    </a:lnTo>
                    <a:lnTo>
                      <a:pt x="1249" y="96"/>
                    </a:lnTo>
                    <a:lnTo>
                      <a:pt x="1255" y="121"/>
                    </a:lnTo>
                    <a:lnTo>
                      <a:pt x="1293" y="56"/>
                    </a:lnTo>
                    <a:lnTo>
                      <a:pt x="1291" y="59"/>
                    </a:lnTo>
                    <a:lnTo>
                      <a:pt x="1287" y="69"/>
                    </a:lnTo>
                    <a:lnTo>
                      <a:pt x="1280" y="88"/>
                    </a:lnTo>
                    <a:lnTo>
                      <a:pt x="1270" y="109"/>
                    </a:lnTo>
                    <a:lnTo>
                      <a:pt x="1257" y="138"/>
                    </a:lnTo>
                    <a:lnTo>
                      <a:pt x="1253" y="163"/>
                    </a:lnTo>
                    <a:lnTo>
                      <a:pt x="1245" y="184"/>
                    </a:lnTo>
                    <a:lnTo>
                      <a:pt x="1232" y="200"/>
                    </a:lnTo>
                    <a:lnTo>
                      <a:pt x="1216" y="213"/>
                    </a:lnTo>
                    <a:lnTo>
                      <a:pt x="1189" y="261"/>
                    </a:lnTo>
                    <a:lnTo>
                      <a:pt x="1157" y="311"/>
                    </a:lnTo>
                    <a:lnTo>
                      <a:pt x="1132" y="352"/>
                    </a:lnTo>
                    <a:lnTo>
                      <a:pt x="1109" y="396"/>
                    </a:lnTo>
                    <a:lnTo>
                      <a:pt x="1088" y="446"/>
                    </a:lnTo>
                    <a:lnTo>
                      <a:pt x="1116" y="434"/>
                    </a:lnTo>
                    <a:lnTo>
                      <a:pt x="1153" y="423"/>
                    </a:lnTo>
                    <a:lnTo>
                      <a:pt x="1199" y="413"/>
                    </a:lnTo>
                    <a:lnTo>
                      <a:pt x="1232" y="367"/>
                    </a:lnTo>
                    <a:lnTo>
                      <a:pt x="1264" y="332"/>
                    </a:lnTo>
                    <a:lnTo>
                      <a:pt x="1299" y="307"/>
                    </a:lnTo>
                    <a:lnTo>
                      <a:pt x="1332" y="292"/>
                    </a:lnTo>
                    <a:lnTo>
                      <a:pt x="1366" y="284"/>
                    </a:lnTo>
                    <a:lnTo>
                      <a:pt x="1401" y="284"/>
                    </a:lnTo>
                    <a:lnTo>
                      <a:pt x="1433" y="290"/>
                    </a:lnTo>
                    <a:lnTo>
                      <a:pt x="1464" y="300"/>
                    </a:lnTo>
                    <a:lnTo>
                      <a:pt x="1493" y="311"/>
                    </a:lnTo>
                    <a:lnTo>
                      <a:pt x="1520" y="327"/>
                    </a:lnTo>
                    <a:lnTo>
                      <a:pt x="1543" y="342"/>
                    </a:lnTo>
                    <a:lnTo>
                      <a:pt x="1564" y="359"/>
                    </a:lnTo>
                    <a:lnTo>
                      <a:pt x="1581" y="373"/>
                    </a:lnTo>
                    <a:lnTo>
                      <a:pt x="1595" y="384"/>
                    </a:lnTo>
                    <a:lnTo>
                      <a:pt x="1603" y="392"/>
                    </a:lnTo>
                    <a:lnTo>
                      <a:pt x="1604" y="396"/>
                    </a:lnTo>
                    <a:lnTo>
                      <a:pt x="1547" y="429"/>
                    </a:lnTo>
                    <a:lnTo>
                      <a:pt x="1491" y="454"/>
                    </a:lnTo>
                    <a:lnTo>
                      <a:pt x="1443" y="469"/>
                    </a:lnTo>
                    <a:lnTo>
                      <a:pt x="1397" y="479"/>
                    </a:lnTo>
                    <a:lnTo>
                      <a:pt x="1357" y="482"/>
                    </a:lnTo>
                    <a:lnTo>
                      <a:pt x="1320" y="480"/>
                    </a:lnTo>
                    <a:lnTo>
                      <a:pt x="1287" y="475"/>
                    </a:lnTo>
                    <a:lnTo>
                      <a:pt x="1261" y="467"/>
                    </a:lnTo>
                    <a:lnTo>
                      <a:pt x="1238" y="457"/>
                    </a:lnTo>
                    <a:lnTo>
                      <a:pt x="1218" y="448"/>
                    </a:lnTo>
                    <a:lnTo>
                      <a:pt x="1205" y="438"/>
                    </a:lnTo>
                    <a:lnTo>
                      <a:pt x="1157" y="450"/>
                    </a:lnTo>
                    <a:lnTo>
                      <a:pt x="1118" y="461"/>
                    </a:lnTo>
                    <a:lnTo>
                      <a:pt x="1090" y="473"/>
                    </a:lnTo>
                    <a:lnTo>
                      <a:pt x="1072" y="480"/>
                    </a:lnTo>
                    <a:lnTo>
                      <a:pt x="1053" y="532"/>
                    </a:lnTo>
                    <a:lnTo>
                      <a:pt x="1036" y="584"/>
                    </a:lnTo>
                    <a:lnTo>
                      <a:pt x="1019" y="634"/>
                    </a:lnTo>
                    <a:lnTo>
                      <a:pt x="1005" y="682"/>
                    </a:lnTo>
                    <a:lnTo>
                      <a:pt x="994" y="725"/>
                    </a:lnTo>
                    <a:lnTo>
                      <a:pt x="984" y="763"/>
                    </a:lnTo>
                    <a:lnTo>
                      <a:pt x="976" y="796"/>
                    </a:lnTo>
                    <a:lnTo>
                      <a:pt x="970" y="819"/>
                    </a:lnTo>
                    <a:lnTo>
                      <a:pt x="967" y="832"/>
                    </a:lnTo>
                    <a:lnTo>
                      <a:pt x="957" y="886"/>
                    </a:lnTo>
                    <a:lnTo>
                      <a:pt x="984" y="863"/>
                    </a:lnTo>
                    <a:lnTo>
                      <a:pt x="1013" y="838"/>
                    </a:lnTo>
                    <a:lnTo>
                      <a:pt x="1049" y="817"/>
                    </a:lnTo>
                    <a:lnTo>
                      <a:pt x="1088" y="798"/>
                    </a:lnTo>
                    <a:lnTo>
                      <a:pt x="1134" y="786"/>
                    </a:lnTo>
                    <a:lnTo>
                      <a:pt x="1184" y="778"/>
                    </a:lnTo>
                    <a:lnTo>
                      <a:pt x="1239" y="780"/>
                    </a:lnTo>
                    <a:lnTo>
                      <a:pt x="1253" y="773"/>
                    </a:lnTo>
                    <a:lnTo>
                      <a:pt x="1272" y="763"/>
                    </a:lnTo>
                    <a:lnTo>
                      <a:pt x="1293" y="753"/>
                    </a:lnTo>
                    <a:lnTo>
                      <a:pt x="1316" y="742"/>
                    </a:lnTo>
                    <a:lnTo>
                      <a:pt x="1345" y="732"/>
                    </a:lnTo>
                    <a:lnTo>
                      <a:pt x="1374" y="725"/>
                    </a:lnTo>
                    <a:lnTo>
                      <a:pt x="1405" y="719"/>
                    </a:lnTo>
                    <a:lnTo>
                      <a:pt x="1439" y="715"/>
                    </a:lnTo>
                    <a:lnTo>
                      <a:pt x="1472" y="715"/>
                    </a:lnTo>
                    <a:lnTo>
                      <a:pt x="1508" y="717"/>
                    </a:lnTo>
                    <a:lnTo>
                      <a:pt x="1543" y="725"/>
                    </a:lnTo>
                    <a:lnTo>
                      <a:pt x="1579" y="738"/>
                    </a:lnTo>
                    <a:lnTo>
                      <a:pt x="1616" y="757"/>
                    </a:lnTo>
                    <a:lnTo>
                      <a:pt x="1651" y="782"/>
                    </a:lnTo>
                    <a:lnTo>
                      <a:pt x="1685" y="815"/>
                    </a:lnTo>
                    <a:lnTo>
                      <a:pt x="1718" y="855"/>
                    </a:lnTo>
                    <a:lnTo>
                      <a:pt x="1750" y="903"/>
                    </a:lnTo>
                    <a:lnTo>
                      <a:pt x="1779" y="961"/>
                    </a:lnTo>
                    <a:lnTo>
                      <a:pt x="1806" y="1028"/>
                    </a:lnTo>
                    <a:lnTo>
                      <a:pt x="1831" y="1105"/>
                    </a:lnTo>
                    <a:lnTo>
                      <a:pt x="1827" y="1107"/>
                    </a:lnTo>
                    <a:lnTo>
                      <a:pt x="1816" y="1109"/>
                    </a:lnTo>
                    <a:lnTo>
                      <a:pt x="1797" y="1111"/>
                    </a:lnTo>
                    <a:lnTo>
                      <a:pt x="1774" y="1113"/>
                    </a:lnTo>
                    <a:lnTo>
                      <a:pt x="1743" y="1115"/>
                    </a:lnTo>
                    <a:lnTo>
                      <a:pt x="1710" y="1117"/>
                    </a:lnTo>
                    <a:lnTo>
                      <a:pt x="1672" y="1117"/>
                    </a:lnTo>
                    <a:lnTo>
                      <a:pt x="1633" y="1117"/>
                    </a:lnTo>
                    <a:lnTo>
                      <a:pt x="1591" y="1113"/>
                    </a:lnTo>
                    <a:lnTo>
                      <a:pt x="1547" y="1107"/>
                    </a:lnTo>
                    <a:lnTo>
                      <a:pt x="1505" y="1098"/>
                    </a:lnTo>
                    <a:lnTo>
                      <a:pt x="1460" y="1086"/>
                    </a:lnTo>
                    <a:lnTo>
                      <a:pt x="1418" y="1069"/>
                    </a:lnTo>
                    <a:lnTo>
                      <a:pt x="1378" y="1048"/>
                    </a:lnTo>
                    <a:lnTo>
                      <a:pt x="1341" y="1023"/>
                    </a:lnTo>
                    <a:lnTo>
                      <a:pt x="1307" y="992"/>
                    </a:lnTo>
                    <a:lnTo>
                      <a:pt x="1278" y="955"/>
                    </a:lnTo>
                    <a:lnTo>
                      <a:pt x="1255" y="913"/>
                    </a:lnTo>
                    <a:lnTo>
                      <a:pt x="1236" y="863"/>
                    </a:lnTo>
                    <a:lnTo>
                      <a:pt x="1224" y="805"/>
                    </a:lnTo>
                    <a:lnTo>
                      <a:pt x="1172" y="805"/>
                    </a:lnTo>
                    <a:lnTo>
                      <a:pt x="1126" y="813"/>
                    </a:lnTo>
                    <a:lnTo>
                      <a:pt x="1084" y="828"/>
                    </a:lnTo>
                    <a:lnTo>
                      <a:pt x="1047" y="846"/>
                    </a:lnTo>
                    <a:lnTo>
                      <a:pt x="1017" y="867"/>
                    </a:lnTo>
                    <a:lnTo>
                      <a:pt x="990" y="890"/>
                    </a:lnTo>
                    <a:lnTo>
                      <a:pt x="969" y="913"/>
                    </a:lnTo>
                    <a:lnTo>
                      <a:pt x="951" y="934"/>
                    </a:lnTo>
                    <a:lnTo>
                      <a:pt x="938" y="1044"/>
                    </a:lnTo>
                    <a:lnTo>
                      <a:pt x="928" y="1148"/>
                    </a:lnTo>
                    <a:lnTo>
                      <a:pt x="924" y="1246"/>
                    </a:lnTo>
                    <a:lnTo>
                      <a:pt x="922" y="1336"/>
                    </a:lnTo>
                    <a:lnTo>
                      <a:pt x="942" y="1321"/>
                    </a:lnTo>
                    <a:lnTo>
                      <a:pt x="965" y="1305"/>
                    </a:lnTo>
                    <a:lnTo>
                      <a:pt x="992" y="1292"/>
                    </a:lnTo>
                    <a:lnTo>
                      <a:pt x="1024" y="1284"/>
                    </a:lnTo>
                    <a:lnTo>
                      <a:pt x="1028" y="1273"/>
                    </a:lnTo>
                    <a:lnTo>
                      <a:pt x="1034" y="1259"/>
                    </a:lnTo>
                    <a:lnTo>
                      <a:pt x="1040" y="1242"/>
                    </a:lnTo>
                    <a:lnTo>
                      <a:pt x="1049" y="1224"/>
                    </a:lnTo>
                    <a:lnTo>
                      <a:pt x="1061" y="1205"/>
                    </a:lnTo>
                    <a:lnTo>
                      <a:pt x="1074" y="1188"/>
                    </a:lnTo>
                    <a:lnTo>
                      <a:pt x="1092" y="1173"/>
                    </a:lnTo>
                    <a:lnTo>
                      <a:pt x="1113" y="1157"/>
                    </a:lnTo>
                    <a:lnTo>
                      <a:pt x="1136" y="1146"/>
                    </a:lnTo>
                    <a:lnTo>
                      <a:pt x="1165" y="1138"/>
                    </a:lnTo>
                    <a:lnTo>
                      <a:pt x="1195" y="1136"/>
                    </a:lnTo>
                    <a:lnTo>
                      <a:pt x="1232" y="1138"/>
                    </a:lnTo>
                    <a:lnTo>
                      <a:pt x="1272" y="1146"/>
                    </a:lnTo>
                    <a:lnTo>
                      <a:pt x="1316" y="1161"/>
                    </a:lnTo>
                    <a:lnTo>
                      <a:pt x="1366" y="1186"/>
                    </a:lnTo>
                    <a:lnTo>
                      <a:pt x="1422" y="1217"/>
                    </a:lnTo>
                    <a:lnTo>
                      <a:pt x="1422" y="1221"/>
                    </a:lnTo>
                    <a:lnTo>
                      <a:pt x="1418" y="1230"/>
                    </a:lnTo>
                    <a:lnTo>
                      <a:pt x="1410" y="1244"/>
                    </a:lnTo>
                    <a:lnTo>
                      <a:pt x="1401" y="1263"/>
                    </a:lnTo>
                    <a:lnTo>
                      <a:pt x="1389" y="1284"/>
                    </a:lnTo>
                    <a:lnTo>
                      <a:pt x="1376" y="1305"/>
                    </a:lnTo>
                    <a:lnTo>
                      <a:pt x="1360" y="1330"/>
                    </a:lnTo>
                    <a:lnTo>
                      <a:pt x="1341" y="1351"/>
                    </a:lnTo>
                    <a:lnTo>
                      <a:pt x="1320" y="1373"/>
                    </a:lnTo>
                    <a:lnTo>
                      <a:pt x="1297" y="1392"/>
                    </a:lnTo>
                    <a:lnTo>
                      <a:pt x="1270" y="1405"/>
                    </a:lnTo>
                    <a:lnTo>
                      <a:pt x="1243" y="1415"/>
                    </a:lnTo>
                    <a:lnTo>
                      <a:pt x="1214" y="1419"/>
                    </a:lnTo>
                    <a:lnTo>
                      <a:pt x="1182" y="1417"/>
                    </a:lnTo>
                    <a:lnTo>
                      <a:pt x="1147" y="1405"/>
                    </a:lnTo>
                    <a:lnTo>
                      <a:pt x="1113" y="1384"/>
                    </a:lnTo>
                    <a:lnTo>
                      <a:pt x="1074" y="1353"/>
                    </a:lnTo>
                    <a:lnTo>
                      <a:pt x="1036" y="1309"/>
                    </a:lnTo>
                    <a:lnTo>
                      <a:pt x="1001" y="1317"/>
                    </a:lnTo>
                    <a:lnTo>
                      <a:pt x="972" y="1330"/>
                    </a:lnTo>
                    <a:lnTo>
                      <a:pt x="951" y="1346"/>
                    </a:lnTo>
                    <a:lnTo>
                      <a:pt x="934" y="1363"/>
                    </a:lnTo>
                    <a:lnTo>
                      <a:pt x="922" y="1378"/>
                    </a:lnTo>
                    <a:lnTo>
                      <a:pt x="928" y="1469"/>
                    </a:lnTo>
                    <a:lnTo>
                      <a:pt x="936" y="1549"/>
                    </a:lnTo>
                    <a:lnTo>
                      <a:pt x="947" y="1622"/>
                    </a:lnTo>
                    <a:lnTo>
                      <a:pt x="963" y="1690"/>
                    </a:lnTo>
                    <a:lnTo>
                      <a:pt x="978" y="1747"/>
                    </a:lnTo>
                    <a:lnTo>
                      <a:pt x="994" y="1797"/>
                    </a:lnTo>
                    <a:lnTo>
                      <a:pt x="1009" y="1840"/>
                    </a:lnTo>
                    <a:lnTo>
                      <a:pt x="1024" y="1872"/>
                    </a:lnTo>
                    <a:lnTo>
                      <a:pt x="1036" y="1895"/>
                    </a:lnTo>
                    <a:lnTo>
                      <a:pt x="1042" y="1911"/>
                    </a:lnTo>
                    <a:lnTo>
                      <a:pt x="1045" y="1917"/>
                    </a:lnTo>
                    <a:lnTo>
                      <a:pt x="949" y="1917"/>
                    </a:lnTo>
                    <a:lnTo>
                      <a:pt x="946" y="1911"/>
                    </a:lnTo>
                    <a:lnTo>
                      <a:pt x="940" y="1894"/>
                    </a:lnTo>
                    <a:lnTo>
                      <a:pt x="930" y="1870"/>
                    </a:lnTo>
                    <a:lnTo>
                      <a:pt x="921" y="1838"/>
                    </a:lnTo>
                    <a:lnTo>
                      <a:pt x="911" y="1797"/>
                    </a:lnTo>
                    <a:lnTo>
                      <a:pt x="899" y="1747"/>
                    </a:lnTo>
                    <a:lnTo>
                      <a:pt x="888" y="1690"/>
                    </a:lnTo>
                    <a:lnTo>
                      <a:pt x="878" y="1622"/>
                    </a:lnTo>
                    <a:lnTo>
                      <a:pt x="871" y="1546"/>
                    </a:lnTo>
                    <a:lnTo>
                      <a:pt x="865" y="1459"/>
                    </a:lnTo>
                    <a:lnTo>
                      <a:pt x="855" y="1442"/>
                    </a:lnTo>
                    <a:lnTo>
                      <a:pt x="842" y="1421"/>
                    </a:lnTo>
                    <a:lnTo>
                      <a:pt x="823" y="1398"/>
                    </a:lnTo>
                    <a:lnTo>
                      <a:pt x="796" y="1376"/>
                    </a:lnTo>
                    <a:lnTo>
                      <a:pt x="761" y="1357"/>
                    </a:lnTo>
                    <a:lnTo>
                      <a:pt x="717" y="1340"/>
                    </a:lnTo>
                    <a:lnTo>
                      <a:pt x="675" y="1384"/>
                    </a:lnTo>
                    <a:lnTo>
                      <a:pt x="634" y="1417"/>
                    </a:lnTo>
                    <a:lnTo>
                      <a:pt x="598" y="1440"/>
                    </a:lnTo>
                    <a:lnTo>
                      <a:pt x="563" y="1453"/>
                    </a:lnTo>
                    <a:lnTo>
                      <a:pt x="532" y="1461"/>
                    </a:lnTo>
                    <a:lnTo>
                      <a:pt x="504" y="1461"/>
                    </a:lnTo>
                    <a:lnTo>
                      <a:pt x="477" y="1457"/>
                    </a:lnTo>
                    <a:lnTo>
                      <a:pt x="454" y="1448"/>
                    </a:lnTo>
                    <a:lnTo>
                      <a:pt x="433" y="1436"/>
                    </a:lnTo>
                    <a:lnTo>
                      <a:pt x="415" y="1423"/>
                    </a:lnTo>
                    <a:lnTo>
                      <a:pt x="400" y="1405"/>
                    </a:lnTo>
                    <a:lnTo>
                      <a:pt x="386" y="1390"/>
                    </a:lnTo>
                    <a:lnTo>
                      <a:pt x="375" y="1374"/>
                    </a:lnTo>
                    <a:lnTo>
                      <a:pt x="367" y="1361"/>
                    </a:lnTo>
                    <a:lnTo>
                      <a:pt x="361" y="1349"/>
                    </a:lnTo>
                    <a:lnTo>
                      <a:pt x="358" y="1342"/>
                    </a:lnTo>
                    <a:lnTo>
                      <a:pt x="358" y="1340"/>
                    </a:lnTo>
                    <a:lnTo>
                      <a:pt x="385" y="1284"/>
                    </a:lnTo>
                    <a:lnTo>
                      <a:pt x="415" y="1242"/>
                    </a:lnTo>
                    <a:lnTo>
                      <a:pt x="444" y="1213"/>
                    </a:lnTo>
                    <a:lnTo>
                      <a:pt x="475" y="1192"/>
                    </a:lnTo>
                    <a:lnTo>
                      <a:pt x="504" y="1182"/>
                    </a:lnTo>
                    <a:lnTo>
                      <a:pt x="532" y="1180"/>
                    </a:lnTo>
                    <a:lnTo>
                      <a:pt x="561" y="1184"/>
                    </a:lnTo>
                    <a:lnTo>
                      <a:pt x="588" y="1194"/>
                    </a:lnTo>
                    <a:lnTo>
                      <a:pt x="615" y="1207"/>
                    </a:lnTo>
                    <a:lnTo>
                      <a:pt x="638" y="1224"/>
                    </a:lnTo>
                    <a:lnTo>
                      <a:pt x="659" y="1244"/>
                    </a:lnTo>
                    <a:lnTo>
                      <a:pt x="678" y="1263"/>
                    </a:lnTo>
                    <a:lnTo>
                      <a:pt x="696" y="1282"/>
                    </a:lnTo>
                    <a:lnTo>
                      <a:pt x="709" y="1299"/>
                    </a:lnTo>
                    <a:lnTo>
                      <a:pt x="721" y="1313"/>
                    </a:lnTo>
                    <a:lnTo>
                      <a:pt x="761" y="1328"/>
                    </a:lnTo>
                    <a:lnTo>
                      <a:pt x="796" y="1346"/>
                    </a:lnTo>
                    <a:lnTo>
                      <a:pt x="823" y="1365"/>
                    </a:lnTo>
                    <a:lnTo>
                      <a:pt x="846" y="1384"/>
                    </a:lnTo>
                    <a:lnTo>
                      <a:pt x="863" y="1405"/>
                    </a:lnTo>
                    <a:lnTo>
                      <a:pt x="863" y="1336"/>
                    </a:lnTo>
                    <a:lnTo>
                      <a:pt x="865" y="1263"/>
                    </a:lnTo>
                    <a:lnTo>
                      <a:pt x="871" y="1184"/>
                    </a:lnTo>
                    <a:lnTo>
                      <a:pt x="859" y="1151"/>
                    </a:lnTo>
                    <a:lnTo>
                      <a:pt x="846" y="1115"/>
                    </a:lnTo>
                    <a:lnTo>
                      <a:pt x="828" y="1076"/>
                    </a:lnTo>
                    <a:lnTo>
                      <a:pt x="805" y="1038"/>
                    </a:lnTo>
                    <a:lnTo>
                      <a:pt x="778" y="1001"/>
                    </a:lnTo>
                    <a:lnTo>
                      <a:pt x="746" y="969"/>
                    </a:lnTo>
                    <a:lnTo>
                      <a:pt x="705" y="940"/>
                    </a:lnTo>
                    <a:lnTo>
                      <a:pt x="655" y="915"/>
                    </a:lnTo>
                    <a:lnTo>
                      <a:pt x="600" y="901"/>
                    </a:lnTo>
                    <a:lnTo>
                      <a:pt x="540" y="896"/>
                    </a:lnTo>
                    <a:lnTo>
                      <a:pt x="475" y="901"/>
                    </a:lnTo>
                    <a:lnTo>
                      <a:pt x="477" y="907"/>
                    </a:lnTo>
                    <a:lnTo>
                      <a:pt x="477" y="915"/>
                    </a:lnTo>
                    <a:lnTo>
                      <a:pt x="477" y="917"/>
                    </a:lnTo>
                    <a:lnTo>
                      <a:pt x="479" y="925"/>
                    </a:lnTo>
                    <a:lnTo>
                      <a:pt x="479" y="934"/>
                    </a:lnTo>
                    <a:lnTo>
                      <a:pt x="481" y="946"/>
                    </a:lnTo>
                    <a:lnTo>
                      <a:pt x="481" y="963"/>
                    </a:lnTo>
                    <a:lnTo>
                      <a:pt x="481" y="980"/>
                    </a:lnTo>
                    <a:lnTo>
                      <a:pt x="477" y="1000"/>
                    </a:lnTo>
                    <a:lnTo>
                      <a:pt x="473" y="1021"/>
                    </a:lnTo>
                    <a:lnTo>
                      <a:pt x="465" y="1042"/>
                    </a:lnTo>
                    <a:lnTo>
                      <a:pt x="454" y="1063"/>
                    </a:lnTo>
                    <a:lnTo>
                      <a:pt x="440" y="1084"/>
                    </a:lnTo>
                    <a:lnTo>
                      <a:pt x="423" y="1103"/>
                    </a:lnTo>
                    <a:lnTo>
                      <a:pt x="400" y="1123"/>
                    </a:lnTo>
                    <a:lnTo>
                      <a:pt x="371" y="1140"/>
                    </a:lnTo>
                    <a:lnTo>
                      <a:pt x="338" y="1155"/>
                    </a:lnTo>
                    <a:lnTo>
                      <a:pt x="300" y="1167"/>
                    </a:lnTo>
                    <a:lnTo>
                      <a:pt x="254" y="1176"/>
                    </a:lnTo>
                    <a:lnTo>
                      <a:pt x="202" y="1180"/>
                    </a:lnTo>
                    <a:lnTo>
                      <a:pt x="142" y="1182"/>
                    </a:lnTo>
                    <a:lnTo>
                      <a:pt x="75" y="1178"/>
                    </a:lnTo>
                    <a:lnTo>
                      <a:pt x="0" y="1169"/>
                    </a:lnTo>
                    <a:lnTo>
                      <a:pt x="0" y="1165"/>
                    </a:lnTo>
                    <a:lnTo>
                      <a:pt x="2" y="1150"/>
                    </a:lnTo>
                    <a:lnTo>
                      <a:pt x="4" y="1128"/>
                    </a:lnTo>
                    <a:lnTo>
                      <a:pt x="10" y="1101"/>
                    </a:lnTo>
                    <a:lnTo>
                      <a:pt x="16" y="1069"/>
                    </a:lnTo>
                    <a:lnTo>
                      <a:pt x="25" y="1032"/>
                    </a:lnTo>
                    <a:lnTo>
                      <a:pt x="39" y="994"/>
                    </a:lnTo>
                    <a:lnTo>
                      <a:pt x="54" y="955"/>
                    </a:lnTo>
                    <a:lnTo>
                      <a:pt x="75" y="915"/>
                    </a:lnTo>
                    <a:lnTo>
                      <a:pt x="100" y="878"/>
                    </a:lnTo>
                    <a:lnTo>
                      <a:pt x="129" y="842"/>
                    </a:lnTo>
                    <a:lnTo>
                      <a:pt x="164" y="813"/>
                    </a:lnTo>
                    <a:lnTo>
                      <a:pt x="204" y="788"/>
                    </a:lnTo>
                    <a:lnTo>
                      <a:pt x="250" y="769"/>
                    </a:lnTo>
                    <a:lnTo>
                      <a:pt x="254" y="769"/>
                    </a:lnTo>
                    <a:lnTo>
                      <a:pt x="263" y="767"/>
                    </a:lnTo>
                    <a:lnTo>
                      <a:pt x="281" y="765"/>
                    </a:lnTo>
                    <a:lnTo>
                      <a:pt x="300" y="765"/>
                    </a:lnTo>
                    <a:lnTo>
                      <a:pt x="323" y="765"/>
                    </a:lnTo>
                    <a:lnTo>
                      <a:pt x="350" y="767"/>
                    </a:lnTo>
                    <a:lnTo>
                      <a:pt x="377" y="773"/>
                    </a:lnTo>
                    <a:lnTo>
                      <a:pt x="402" y="782"/>
                    </a:lnTo>
                    <a:lnTo>
                      <a:pt x="425" y="796"/>
                    </a:lnTo>
                    <a:lnTo>
                      <a:pt x="446" y="817"/>
                    </a:lnTo>
                    <a:lnTo>
                      <a:pt x="461" y="842"/>
                    </a:lnTo>
                    <a:lnTo>
                      <a:pt x="473" y="875"/>
                    </a:lnTo>
                    <a:lnTo>
                      <a:pt x="529" y="869"/>
                    </a:lnTo>
                    <a:lnTo>
                      <a:pt x="580" y="871"/>
                    </a:lnTo>
                    <a:lnTo>
                      <a:pt x="630" y="880"/>
                    </a:lnTo>
                    <a:lnTo>
                      <a:pt x="677" y="896"/>
                    </a:lnTo>
                    <a:lnTo>
                      <a:pt x="719" y="917"/>
                    </a:lnTo>
                    <a:lnTo>
                      <a:pt x="757" y="944"/>
                    </a:lnTo>
                    <a:lnTo>
                      <a:pt x="790" y="975"/>
                    </a:lnTo>
                    <a:lnTo>
                      <a:pt x="819" y="1009"/>
                    </a:lnTo>
                    <a:lnTo>
                      <a:pt x="842" y="1044"/>
                    </a:lnTo>
                    <a:lnTo>
                      <a:pt x="861" y="1080"/>
                    </a:lnTo>
                    <a:lnTo>
                      <a:pt x="876" y="1115"/>
                    </a:lnTo>
                    <a:lnTo>
                      <a:pt x="888" y="1005"/>
                    </a:lnTo>
                    <a:lnTo>
                      <a:pt x="905" y="890"/>
                    </a:lnTo>
                    <a:lnTo>
                      <a:pt x="930" y="767"/>
                    </a:lnTo>
                    <a:lnTo>
                      <a:pt x="924" y="748"/>
                    </a:lnTo>
                    <a:lnTo>
                      <a:pt x="915" y="725"/>
                    </a:lnTo>
                    <a:lnTo>
                      <a:pt x="901" y="700"/>
                    </a:lnTo>
                    <a:lnTo>
                      <a:pt x="880" y="673"/>
                    </a:lnTo>
                    <a:lnTo>
                      <a:pt x="851" y="646"/>
                    </a:lnTo>
                    <a:lnTo>
                      <a:pt x="815" y="623"/>
                    </a:lnTo>
                    <a:lnTo>
                      <a:pt x="803" y="630"/>
                    </a:lnTo>
                    <a:lnTo>
                      <a:pt x="786" y="640"/>
                    </a:lnTo>
                    <a:lnTo>
                      <a:pt x="767" y="652"/>
                    </a:lnTo>
                    <a:lnTo>
                      <a:pt x="746" y="663"/>
                    </a:lnTo>
                    <a:lnTo>
                      <a:pt x="721" y="673"/>
                    </a:lnTo>
                    <a:lnTo>
                      <a:pt x="694" y="682"/>
                    </a:lnTo>
                    <a:lnTo>
                      <a:pt x="665" y="688"/>
                    </a:lnTo>
                    <a:lnTo>
                      <a:pt x="632" y="690"/>
                    </a:lnTo>
                    <a:lnTo>
                      <a:pt x="602" y="688"/>
                    </a:lnTo>
                    <a:lnTo>
                      <a:pt x="569" y="684"/>
                    </a:lnTo>
                    <a:lnTo>
                      <a:pt x="534" y="671"/>
                    </a:lnTo>
                    <a:lnTo>
                      <a:pt x="502" y="653"/>
                    </a:lnTo>
                    <a:lnTo>
                      <a:pt x="467" y="627"/>
                    </a:lnTo>
                    <a:lnTo>
                      <a:pt x="434" y="592"/>
                    </a:lnTo>
                    <a:lnTo>
                      <a:pt x="404" y="548"/>
                    </a:lnTo>
                    <a:lnTo>
                      <a:pt x="373" y="496"/>
                    </a:lnTo>
                    <a:lnTo>
                      <a:pt x="344" y="430"/>
                    </a:lnTo>
                    <a:lnTo>
                      <a:pt x="317" y="355"/>
                    </a:lnTo>
                    <a:lnTo>
                      <a:pt x="319" y="354"/>
                    </a:lnTo>
                    <a:lnTo>
                      <a:pt x="329" y="350"/>
                    </a:lnTo>
                    <a:lnTo>
                      <a:pt x="344" y="346"/>
                    </a:lnTo>
                    <a:lnTo>
                      <a:pt x="363" y="340"/>
                    </a:lnTo>
                    <a:lnTo>
                      <a:pt x="388" y="334"/>
                    </a:lnTo>
                    <a:lnTo>
                      <a:pt x="415" y="329"/>
                    </a:lnTo>
                    <a:lnTo>
                      <a:pt x="446" y="325"/>
                    </a:lnTo>
                    <a:lnTo>
                      <a:pt x="479" y="321"/>
                    </a:lnTo>
                    <a:lnTo>
                      <a:pt x="515" y="321"/>
                    </a:lnTo>
                    <a:lnTo>
                      <a:pt x="550" y="325"/>
                    </a:lnTo>
                    <a:lnTo>
                      <a:pt x="586" y="330"/>
                    </a:lnTo>
                    <a:lnTo>
                      <a:pt x="623" y="342"/>
                    </a:lnTo>
                    <a:lnTo>
                      <a:pt x="659" y="357"/>
                    </a:lnTo>
                    <a:lnTo>
                      <a:pt x="694" y="379"/>
                    </a:lnTo>
                    <a:lnTo>
                      <a:pt x="725" y="407"/>
                    </a:lnTo>
                    <a:lnTo>
                      <a:pt x="755" y="442"/>
                    </a:lnTo>
                    <a:lnTo>
                      <a:pt x="782" y="484"/>
                    </a:lnTo>
                    <a:lnTo>
                      <a:pt x="803" y="536"/>
                    </a:lnTo>
                    <a:lnTo>
                      <a:pt x="823" y="596"/>
                    </a:lnTo>
                    <a:lnTo>
                      <a:pt x="859" y="619"/>
                    </a:lnTo>
                    <a:lnTo>
                      <a:pt x="888" y="642"/>
                    </a:lnTo>
                    <a:lnTo>
                      <a:pt x="911" y="667"/>
                    </a:lnTo>
                    <a:lnTo>
                      <a:pt x="928" y="692"/>
                    </a:lnTo>
                    <a:lnTo>
                      <a:pt x="940" y="715"/>
                    </a:lnTo>
                    <a:lnTo>
                      <a:pt x="946" y="694"/>
                    </a:lnTo>
                    <a:lnTo>
                      <a:pt x="947" y="688"/>
                    </a:lnTo>
                    <a:lnTo>
                      <a:pt x="953" y="673"/>
                    </a:lnTo>
                    <a:lnTo>
                      <a:pt x="963" y="648"/>
                    </a:lnTo>
                    <a:lnTo>
                      <a:pt x="976" y="613"/>
                    </a:lnTo>
                    <a:lnTo>
                      <a:pt x="994" y="571"/>
                    </a:lnTo>
                    <a:lnTo>
                      <a:pt x="1015" y="523"/>
                    </a:lnTo>
                    <a:lnTo>
                      <a:pt x="1042" y="467"/>
                    </a:lnTo>
                    <a:lnTo>
                      <a:pt x="1070" y="405"/>
                    </a:lnTo>
                    <a:lnTo>
                      <a:pt x="1070" y="405"/>
                    </a:lnTo>
                    <a:lnTo>
                      <a:pt x="1070" y="404"/>
                    </a:lnTo>
                    <a:lnTo>
                      <a:pt x="1072" y="396"/>
                    </a:lnTo>
                    <a:lnTo>
                      <a:pt x="1074" y="386"/>
                    </a:lnTo>
                    <a:lnTo>
                      <a:pt x="1074" y="369"/>
                    </a:lnTo>
                    <a:lnTo>
                      <a:pt x="1072" y="350"/>
                    </a:lnTo>
                    <a:lnTo>
                      <a:pt x="1065" y="323"/>
                    </a:lnTo>
                    <a:lnTo>
                      <a:pt x="1051" y="290"/>
                    </a:lnTo>
                    <a:lnTo>
                      <a:pt x="1032" y="252"/>
                    </a:lnTo>
                    <a:lnTo>
                      <a:pt x="986" y="250"/>
                    </a:lnTo>
                    <a:lnTo>
                      <a:pt x="946" y="242"/>
                    </a:lnTo>
                    <a:lnTo>
                      <a:pt x="913" y="229"/>
                    </a:lnTo>
                    <a:lnTo>
                      <a:pt x="888" y="213"/>
                    </a:lnTo>
                    <a:lnTo>
                      <a:pt x="867" y="196"/>
                    </a:lnTo>
                    <a:lnTo>
                      <a:pt x="851" y="175"/>
                    </a:lnTo>
                    <a:lnTo>
                      <a:pt x="840" y="154"/>
                    </a:lnTo>
                    <a:lnTo>
                      <a:pt x="830" y="132"/>
                    </a:lnTo>
                    <a:lnTo>
                      <a:pt x="826" y="111"/>
                    </a:lnTo>
                    <a:lnTo>
                      <a:pt x="823" y="90"/>
                    </a:lnTo>
                    <a:lnTo>
                      <a:pt x="823" y="73"/>
                    </a:lnTo>
                    <a:lnTo>
                      <a:pt x="823" y="57"/>
                    </a:lnTo>
                    <a:lnTo>
                      <a:pt x="824" y="46"/>
                    </a:lnTo>
                    <a:lnTo>
                      <a:pt x="826" y="38"/>
                    </a:lnTo>
                    <a:lnTo>
                      <a:pt x="826" y="34"/>
                    </a:lnTo>
                    <a:lnTo>
                      <a:pt x="880" y="38"/>
                    </a:lnTo>
                    <a:lnTo>
                      <a:pt x="926" y="48"/>
                    </a:lnTo>
                    <a:lnTo>
                      <a:pt x="965" y="59"/>
                    </a:lnTo>
                    <a:lnTo>
                      <a:pt x="995" y="73"/>
                    </a:lnTo>
                    <a:lnTo>
                      <a:pt x="1019" y="90"/>
                    </a:lnTo>
                    <a:lnTo>
                      <a:pt x="1036" y="109"/>
                    </a:lnTo>
                    <a:lnTo>
                      <a:pt x="1047" y="129"/>
                    </a:lnTo>
                    <a:lnTo>
                      <a:pt x="1055" y="150"/>
                    </a:lnTo>
                    <a:lnTo>
                      <a:pt x="1059" y="169"/>
                    </a:lnTo>
                    <a:lnTo>
                      <a:pt x="1061" y="190"/>
                    </a:lnTo>
                    <a:lnTo>
                      <a:pt x="1059" y="207"/>
                    </a:lnTo>
                    <a:lnTo>
                      <a:pt x="1057" y="223"/>
                    </a:lnTo>
                    <a:lnTo>
                      <a:pt x="1053" y="236"/>
                    </a:lnTo>
                    <a:lnTo>
                      <a:pt x="1072" y="271"/>
                    </a:lnTo>
                    <a:lnTo>
                      <a:pt x="1086" y="302"/>
                    </a:lnTo>
                    <a:lnTo>
                      <a:pt x="1095" y="329"/>
                    </a:lnTo>
                    <a:lnTo>
                      <a:pt x="1099" y="352"/>
                    </a:lnTo>
                    <a:lnTo>
                      <a:pt x="1126" y="304"/>
                    </a:lnTo>
                    <a:lnTo>
                      <a:pt x="1153" y="255"/>
                    </a:lnTo>
                    <a:lnTo>
                      <a:pt x="1155" y="254"/>
                    </a:lnTo>
                    <a:lnTo>
                      <a:pt x="1157" y="252"/>
                    </a:lnTo>
                    <a:lnTo>
                      <a:pt x="1161" y="248"/>
                    </a:lnTo>
                    <a:lnTo>
                      <a:pt x="1165" y="242"/>
                    </a:lnTo>
                    <a:lnTo>
                      <a:pt x="1170" y="236"/>
                    </a:lnTo>
                    <a:lnTo>
                      <a:pt x="1157" y="190"/>
                    </a:lnTo>
                    <a:lnTo>
                      <a:pt x="1151" y="150"/>
                    </a:lnTo>
                    <a:lnTo>
                      <a:pt x="1151" y="111"/>
                    </a:lnTo>
                    <a:lnTo>
                      <a:pt x="1157" y="79"/>
                    </a:lnTo>
                    <a:lnTo>
                      <a:pt x="1165" y="52"/>
                    </a:lnTo>
                    <a:lnTo>
                      <a:pt x="1174" y="29"/>
                    </a:lnTo>
                    <a:lnTo>
                      <a:pt x="1182" y="13"/>
                    </a:lnTo>
                    <a:lnTo>
                      <a:pt x="1188" y="4"/>
                    </a:lnTo>
                    <a:lnTo>
                      <a:pt x="1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7546975" y="3462338"/>
                <a:ext cx="939800" cy="625475"/>
              </a:xfrm>
              <a:custGeom>
                <a:avLst/>
                <a:gdLst>
                  <a:gd name="T0" fmla="*/ 225 w 592"/>
                  <a:gd name="T1" fmla="*/ 0 h 394"/>
                  <a:gd name="T2" fmla="*/ 260 w 592"/>
                  <a:gd name="T3" fmla="*/ 4 h 394"/>
                  <a:gd name="T4" fmla="*/ 296 w 592"/>
                  <a:gd name="T5" fmla="*/ 12 h 394"/>
                  <a:gd name="T6" fmla="*/ 331 w 592"/>
                  <a:gd name="T7" fmla="*/ 23 h 394"/>
                  <a:gd name="T8" fmla="*/ 367 w 592"/>
                  <a:gd name="T9" fmla="*/ 42 h 394"/>
                  <a:gd name="T10" fmla="*/ 404 w 592"/>
                  <a:gd name="T11" fmla="*/ 67 h 394"/>
                  <a:gd name="T12" fmla="*/ 438 w 592"/>
                  <a:gd name="T13" fmla="*/ 100 h 394"/>
                  <a:gd name="T14" fmla="*/ 473 w 592"/>
                  <a:gd name="T15" fmla="*/ 140 h 394"/>
                  <a:gd name="T16" fmla="*/ 506 w 592"/>
                  <a:gd name="T17" fmla="*/ 189 h 394"/>
                  <a:gd name="T18" fmla="*/ 536 w 592"/>
                  <a:gd name="T19" fmla="*/ 248 h 394"/>
                  <a:gd name="T20" fmla="*/ 565 w 592"/>
                  <a:gd name="T21" fmla="*/ 315 h 394"/>
                  <a:gd name="T22" fmla="*/ 592 w 592"/>
                  <a:gd name="T23" fmla="*/ 394 h 394"/>
                  <a:gd name="T24" fmla="*/ 588 w 592"/>
                  <a:gd name="T25" fmla="*/ 390 h 394"/>
                  <a:gd name="T26" fmla="*/ 579 w 592"/>
                  <a:gd name="T27" fmla="*/ 381 h 394"/>
                  <a:gd name="T28" fmla="*/ 563 w 592"/>
                  <a:gd name="T29" fmla="*/ 364 h 394"/>
                  <a:gd name="T30" fmla="*/ 542 w 592"/>
                  <a:gd name="T31" fmla="*/ 340 h 394"/>
                  <a:gd name="T32" fmla="*/ 515 w 592"/>
                  <a:gd name="T33" fmla="*/ 314 h 394"/>
                  <a:gd name="T34" fmla="*/ 483 w 592"/>
                  <a:gd name="T35" fmla="*/ 285 h 394"/>
                  <a:gd name="T36" fmla="*/ 446 w 592"/>
                  <a:gd name="T37" fmla="*/ 254 h 394"/>
                  <a:gd name="T38" fmla="*/ 404 w 592"/>
                  <a:gd name="T39" fmla="*/ 221 h 394"/>
                  <a:gd name="T40" fmla="*/ 356 w 592"/>
                  <a:gd name="T41" fmla="*/ 190 h 394"/>
                  <a:gd name="T42" fmla="*/ 306 w 592"/>
                  <a:gd name="T43" fmla="*/ 160 h 394"/>
                  <a:gd name="T44" fmla="*/ 252 w 592"/>
                  <a:gd name="T45" fmla="*/ 133 h 394"/>
                  <a:gd name="T46" fmla="*/ 193 w 592"/>
                  <a:gd name="T47" fmla="*/ 110 h 394"/>
                  <a:gd name="T48" fmla="*/ 131 w 592"/>
                  <a:gd name="T49" fmla="*/ 91 h 394"/>
                  <a:gd name="T50" fmla="*/ 68 w 592"/>
                  <a:gd name="T51" fmla="*/ 77 h 394"/>
                  <a:gd name="T52" fmla="*/ 0 w 592"/>
                  <a:gd name="T53" fmla="*/ 69 h 394"/>
                  <a:gd name="T54" fmla="*/ 2 w 592"/>
                  <a:gd name="T55" fmla="*/ 69 h 394"/>
                  <a:gd name="T56" fmla="*/ 10 w 592"/>
                  <a:gd name="T57" fmla="*/ 64 h 394"/>
                  <a:gd name="T58" fmla="*/ 22 w 592"/>
                  <a:gd name="T59" fmla="*/ 56 h 394"/>
                  <a:gd name="T60" fmla="*/ 37 w 592"/>
                  <a:gd name="T61" fmla="*/ 48 h 394"/>
                  <a:gd name="T62" fmla="*/ 56 w 592"/>
                  <a:gd name="T63" fmla="*/ 39 h 394"/>
                  <a:gd name="T64" fmla="*/ 77 w 592"/>
                  <a:gd name="T65" fmla="*/ 29 h 394"/>
                  <a:gd name="T66" fmla="*/ 102 w 592"/>
                  <a:gd name="T67" fmla="*/ 19 h 394"/>
                  <a:gd name="T68" fmla="*/ 131 w 592"/>
                  <a:gd name="T69" fmla="*/ 12 h 394"/>
                  <a:gd name="T70" fmla="*/ 162 w 592"/>
                  <a:gd name="T71" fmla="*/ 4 h 394"/>
                  <a:gd name="T72" fmla="*/ 193 w 592"/>
                  <a:gd name="T73" fmla="*/ 0 h 394"/>
                  <a:gd name="T74" fmla="*/ 225 w 592"/>
                  <a:gd name="T75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2" h="394">
                    <a:moveTo>
                      <a:pt x="225" y="0"/>
                    </a:moveTo>
                    <a:lnTo>
                      <a:pt x="260" y="4"/>
                    </a:lnTo>
                    <a:lnTo>
                      <a:pt x="296" y="12"/>
                    </a:lnTo>
                    <a:lnTo>
                      <a:pt x="331" y="23"/>
                    </a:lnTo>
                    <a:lnTo>
                      <a:pt x="367" y="42"/>
                    </a:lnTo>
                    <a:lnTo>
                      <a:pt x="404" y="67"/>
                    </a:lnTo>
                    <a:lnTo>
                      <a:pt x="438" y="100"/>
                    </a:lnTo>
                    <a:lnTo>
                      <a:pt x="473" y="140"/>
                    </a:lnTo>
                    <a:lnTo>
                      <a:pt x="506" y="189"/>
                    </a:lnTo>
                    <a:lnTo>
                      <a:pt x="536" y="248"/>
                    </a:lnTo>
                    <a:lnTo>
                      <a:pt x="565" y="315"/>
                    </a:lnTo>
                    <a:lnTo>
                      <a:pt x="592" y="394"/>
                    </a:lnTo>
                    <a:lnTo>
                      <a:pt x="588" y="390"/>
                    </a:lnTo>
                    <a:lnTo>
                      <a:pt x="579" y="381"/>
                    </a:lnTo>
                    <a:lnTo>
                      <a:pt x="563" y="364"/>
                    </a:lnTo>
                    <a:lnTo>
                      <a:pt x="542" y="340"/>
                    </a:lnTo>
                    <a:lnTo>
                      <a:pt x="515" y="314"/>
                    </a:lnTo>
                    <a:lnTo>
                      <a:pt x="483" y="285"/>
                    </a:lnTo>
                    <a:lnTo>
                      <a:pt x="446" y="254"/>
                    </a:lnTo>
                    <a:lnTo>
                      <a:pt x="404" y="221"/>
                    </a:lnTo>
                    <a:lnTo>
                      <a:pt x="356" y="190"/>
                    </a:lnTo>
                    <a:lnTo>
                      <a:pt x="306" y="160"/>
                    </a:lnTo>
                    <a:lnTo>
                      <a:pt x="252" y="133"/>
                    </a:lnTo>
                    <a:lnTo>
                      <a:pt x="193" y="110"/>
                    </a:lnTo>
                    <a:lnTo>
                      <a:pt x="131" y="91"/>
                    </a:lnTo>
                    <a:lnTo>
                      <a:pt x="68" y="77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10" y="64"/>
                    </a:lnTo>
                    <a:lnTo>
                      <a:pt x="22" y="56"/>
                    </a:lnTo>
                    <a:lnTo>
                      <a:pt x="37" y="48"/>
                    </a:lnTo>
                    <a:lnTo>
                      <a:pt x="56" y="39"/>
                    </a:lnTo>
                    <a:lnTo>
                      <a:pt x="77" y="29"/>
                    </a:lnTo>
                    <a:lnTo>
                      <a:pt x="102" y="19"/>
                    </a:lnTo>
                    <a:lnTo>
                      <a:pt x="131" y="12"/>
                    </a:lnTo>
                    <a:lnTo>
                      <a:pt x="162" y="4"/>
                    </a:lnTo>
                    <a:lnTo>
                      <a:pt x="193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7483475" y="2784475"/>
                <a:ext cx="642938" cy="204788"/>
              </a:xfrm>
              <a:custGeom>
                <a:avLst/>
                <a:gdLst>
                  <a:gd name="T0" fmla="*/ 208 w 405"/>
                  <a:gd name="T1" fmla="*/ 0 h 129"/>
                  <a:gd name="T2" fmla="*/ 238 w 405"/>
                  <a:gd name="T3" fmla="*/ 6 h 129"/>
                  <a:gd name="T4" fmla="*/ 269 w 405"/>
                  <a:gd name="T5" fmla="*/ 16 h 129"/>
                  <a:gd name="T6" fmla="*/ 298 w 405"/>
                  <a:gd name="T7" fmla="*/ 29 h 129"/>
                  <a:gd name="T8" fmla="*/ 325 w 405"/>
                  <a:gd name="T9" fmla="*/ 43 h 129"/>
                  <a:gd name="T10" fmla="*/ 348 w 405"/>
                  <a:gd name="T11" fmla="*/ 60 h 129"/>
                  <a:gd name="T12" fmla="*/ 367 w 405"/>
                  <a:gd name="T13" fmla="*/ 75 h 129"/>
                  <a:gd name="T14" fmla="*/ 384 w 405"/>
                  <a:gd name="T15" fmla="*/ 89 h 129"/>
                  <a:gd name="T16" fmla="*/ 396 w 405"/>
                  <a:gd name="T17" fmla="*/ 100 h 129"/>
                  <a:gd name="T18" fmla="*/ 404 w 405"/>
                  <a:gd name="T19" fmla="*/ 108 h 129"/>
                  <a:gd name="T20" fmla="*/ 405 w 405"/>
                  <a:gd name="T21" fmla="*/ 112 h 129"/>
                  <a:gd name="T22" fmla="*/ 373 w 405"/>
                  <a:gd name="T23" fmla="*/ 100 h 129"/>
                  <a:gd name="T24" fmla="*/ 332 w 405"/>
                  <a:gd name="T25" fmla="*/ 95 h 129"/>
                  <a:gd name="T26" fmla="*/ 290 w 405"/>
                  <a:gd name="T27" fmla="*/ 91 h 129"/>
                  <a:gd name="T28" fmla="*/ 246 w 405"/>
                  <a:gd name="T29" fmla="*/ 93 h 129"/>
                  <a:gd name="T30" fmla="*/ 202 w 405"/>
                  <a:gd name="T31" fmla="*/ 95 h 129"/>
                  <a:gd name="T32" fmla="*/ 158 w 405"/>
                  <a:gd name="T33" fmla="*/ 100 h 129"/>
                  <a:gd name="T34" fmla="*/ 115 w 405"/>
                  <a:gd name="T35" fmla="*/ 106 h 129"/>
                  <a:gd name="T36" fmla="*/ 79 w 405"/>
                  <a:gd name="T37" fmla="*/ 112 h 129"/>
                  <a:gd name="T38" fmla="*/ 46 w 405"/>
                  <a:gd name="T39" fmla="*/ 118 h 129"/>
                  <a:gd name="T40" fmla="*/ 23 w 405"/>
                  <a:gd name="T41" fmla="*/ 123 h 129"/>
                  <a:gd name="T42" fmla="*/ 6 w 405"/>
                  <a:gd name="T43" fmla="*/ 127 h 129"/>
                  <a:gd name="T44" fmla="*/ 0 w 405"/>
                  <a:gd name="T45" fmla="*/ 129 h 129"/>
                  <a:gd name="T46" fmla="*/ 35 w 405"/>
                  <a:gd name="T47" fmla="*/ 83 h 129"/>
                  <a:gd name="T48" fmla="*/ 69 w 405"/>
                  <a:gd name="T49" fmla="*/ 48 h 129"/>
                  <a:gd name="T50" fmla="*/ 104 w 405"/>
                  <a:gd name="T51" fmla="*/ 23 h 129"/>
                  <a:gd name="T52" fmla="*/ 138 w 405"/>
                  <a:gd name="T53" fmla="*/ 8 h 129"/>
                  <a:gd name="T54" fmla="*/ 173 w 405"/>
                  <a:gd name="T55" fmla="*/ 0 h 129"/>
                  <a:gd name="T56" fmla="*/ 208 w 405"/>
                  <a:gd name="T5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5" h="129">
                    <a:moveTo>
                      <a:pt x="208" y="0"/>
                    </a:moveTo>
                    <a:lnTo>
                      <a:pt x="238" y="6"/>
                    </a:lnTo>
                    <a:lnTo>
                      <a:pt x="269" y="16"/>
                    </a:lnTo>
                    <a:lnTo>
                      <a:pt x="298" y="29"/>
                    </a:lnTo>
                    <a:lnTo>
                      <a:pt x="325" y="43"/>
                    </a:lnTo>
                    <a:lnTo>
                      <a:pt x="348" y="60"/>
                    </a:lnTo>
                    <a:lnTo>
                      <a:pt x="367" y="75"/>
                    </a:lnTo>
                    <a:lnTo>
                      <a:pt x="384" y="89"/>
                    </a:lnTo>
                    <a:lnTo>
                      <a:pt x="396" y="100"/>
                    </a:lnTo>
                    <a:lnTo>
                      <a:pt x="404" y="108"/>
                    </a:lnTo>
                    <a:lnTo>
                      <a:pt x="405" y="112"/>
                    </a:lnTo>
                    <a:lnTo>
                      <a:pt x="373" y="100"/>
                    </a:lnTo>
                    <a:lnTo>
                      <a:pt x="332" y="95"/>
                    </a:lnTo>
                    <a:lnTo>
                      <a:pt x="290" y="91"/>
                    </a:lnTo>
                    <a:lnTo>
                      <a:pt x="246" y="93"/>
                    </a:lnTo>
                    <a:lnTo>
                      <a:pt x="202" y="95"/>
                    </a:lnTo>
                    <a:lnTo>
                      <a:pt x="158" y="100"/>
                    </a:lnTo>
                    <a:lnTo>
                      <a:pt x="115" y="106"/>
                    </a:lnTo>
                    <a:lnTo>
                      <a:pt x="79" y="112"/>
                    </a:lnTo>
                    <a:lnTo>
                      <a:pt x="46" y="118"/>
                    </a:lnTo>
                    <a:lnTo>
                      <a:pt x="23" y="123"/>
                    </a:lnTo>
                    <a:lnTo>
                      <a:pt x="6" y="127"/>
                    </a:lnTo>
                    <a:lnTo>
                      <a:pt x="0" y="129"/>
                    </a:lnTo>
                    <a:lnTo>
                      <a:pt x="35" y="83"/>
                    </a:lnTo>
                    <a:lnTo>
                      <a:pt x="69" y="48"/>
                    </a:lnTo>
                    <a:lnTo>
                      <a:pt x="104" y="23"/>
                    </a:lnTo>
                    <a:lnTo>
                      <a:pt x="138" y="8"/>
                    </a:lnTo>
                    <a:lnTo>
                      <a:pt x="173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7224713" y="4265613"/>
                <a:ext cx="612775" cy="334963"/>
              </a:xfrm>
              <a:custGeom>
                <a:avLst/>
                <a:gdLst>
                  <a:gd name="T0" fmla="*/ 386 w 386"/>
                  <a:gd name="T1" fmla="*/ 0 h 211"/>
                  <a:gd name="T2" fmla="*/ 351 w 386"/>
                  <a:gd name="T3" fmla="*/ 61 h 211"/>
                  <a:gd name="T4" fmla="*/ 319 w 386"/>
                  <a:gd name="T5" fmla="*/ 111 h 211"/>
                  <a:gd name="T6" fmla="*/ 286 w 386"/>
                  <a:gd name="T7" fmla="*/ 150 h 211"/>
                  <a:gd name="T8" fmla="*/ 253 w 386"/>
                  <a:gd name="T9" fmla="*/ 179 h 211"/>
                  <a:gd name="T10" fmla="*/ 223 w 386"/>
                  <a:gd name="T11" fmla="*/ 196 h 211"/>
                  <a:gd name="T12" fmla="*/ 194 w 386"/>
                  <a:gd name="T13" fmla="*/ 207 h 211"/>
                  <a:gd name="T14" fmla="*/ 165 w 386"/>
                  <a:gd name="T15" fmla="*/ 211 h 211"/>
                  <a:gd name="T16" fmla="*/ 138 w 386"/>
                  <a:gd name="T17" fmla="*/ 207 h 211"/>
                  <a:gd name="T18" fmla="*/ 115 w 386"/>
                  <a:gd name="T19" fmla="*/ 202 h 211"/>
                  <a:gd name="T20" fmla="*/ 92 w 386"/>
                  <a:gd name="T21" fmla="*/ 190 h 211"/>
                  <a:gd name="T22" fmla="*/ 71 w 386"/>
                  <a:gd name="T23" fmla="*/ 175 h 211"/>
                  <a:gd name="T24" fmla="*/ 54 w 386"/>
                  <a:gd name="T25" fmla="*/ 159 h 211"/>
                  <a:gd name="T26" fmla="*/ 36 w 386"/>
                  <a:gd name="T27" fmla="*/ 144 h 211"/>
                  <a:gd name="T28" fmla="*/ 23 w 386"/>
                  <a:gd name="T29" fmla="*/ 129 h 211"/>
                  <a:gd name="T30" fmla="*/ 13 w 386"/>
                  <a:gd name="T31" fmla="*/ 115 h 211"/>
                  <a:gd name="T32" fmla="*/ 6 w 386"/>
                  <a:gd name="T33" fmla="*/ 104 h 211"/>
                  <a:gd name="T34" fmla="*/ 0 w 386"/>
                  <a:gd name="T35" fmla="*/ 96 h 211"/>
                  <a:gd name="T36" fmla="*/ 0 w 386"/>
                  <a:gd name="T37" fmla="*/ 92 h 211"/>
                  <a:gd name="T38" fmla="*/ 40 w 386"/>
                  <a:gd name="T39" fmla="*/ 100 h 211"/>
                  <a:gd name="T40" fmla="*/ 82 w 386"/>
                  <a:gd name="T41" fmla="*/ 102 h 211"/>
                  <a:gd name="T42" fmla="*/ 127 w 386"/>
                  <a:gd name="T43" fmla="*/ 98 h 211"/>
                  <a:gd name="T44" fmla="*/ 171 w 386"/>
                  <a:gd name="T45" fmla="*/ 88 h 211"/>
                  <a:gd name="T46" fmla="*/ 213 w 386"/>
                  <a:gd name="T47" fmla="*/ 77 h 211"/>
                  <a:gd name="T48" fmla="*/ 251 w 386"/>
                  <a:gd name="T49" fmla="*/ 63 h 211"/>
                  <a:gd name="T50" fmla="*/ 288 w 386"/>
                  <a:gd name="T51" fmla="*/ 48 h 211"/>
                  <a:gd name="T52" fmla="*/ 321 w 386"/>
                  <a:gd name="T53" fmla="*/ 34 h 211"/>
                  <a:gd name="T54" fmla="*/ 348 w 386"/>
                  <a:gd name="T55" fmla="*/ 21 h 211"/>
                  <a:gd name="T56" fmla="*/ 369 w 386"/>
                  <a:gd name="T57" fmla="*/ 9 h 211"/>
                  <a:gd name="T58" fmla="*/ 382 w 386"/>
                  <a:gd name="T59" fmla="*/ 4 h 211"/>
                  <a:gd name="T60" fmla="*/ 386 w 386"/>
                  <a:gd name="T6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211">
                    <a:moveTo>
                      <a:pt x="386" y="0"/>
                    </a:moveTo>
                    <a:lnTo>
                      <a:pt x="351" y="61"/>
                    </a:lnTo>
                    <a:lnTo>
                      <a:pt x="319" y="111"/>
                    </a:lnTo>
                    <a:lnTo>
                      <a:pt x="286" y="150"/>
                    </a:lnTo>
                    <a:lnTo>
                      <a:pt x="253" y="179"/>
                    </a:lnTo>
                    <a:lnTo>
                      <a:pt x="223" y="196"/>
                    </a:lnTo>
                    <a:lnTo>
                      <a:pt x="194" y="207"/>
                    </a:lnTo>
                    <a:lnTo>
                      <a:pt x="165" y="211"/>
                    </a:lnTo>
                    <a:lnTo>
                      <a:pt x="138" y="207"/>
                    </a:lnTo>
                    <a:lnTo>
                      <a:pt x="115" y="202"/>
                    </a:lnTo>
                    <a:lnTo>
                      <a:pt x="92" y="190"/>
                    </a:lnTo>
                    <a:lnTo>
                      <a:pt x="71" y="175"/>
                    </a:lnTo>
                    <a:lnTo>
                      <a:pt x="54" y="159"/>
                    </a:lnTo>
                    <a:lnTo>
                      <a:pt x="36" y="144"/>
                    </a:lnTo>
                    <a:lnTo>
                      <a:pt x="23" y="129"/>
                    </a:lnTo>
                    <a:lnTo>
                      <a:pt x="13" y="115"/>
                    </a:lnTo>
                    <a:lnTo>
                      <a:pt x="6" y="104"/>
                    </a:lnTo>
                    <a:lnTo>
                      <a:pt x="0" y="96"/>
                    </a:lnTo>
                    <a:lnTo>
                      <a:pt x="0" y="92"/>
                    </a:lnTo>
                    <a:lnTo>
                      <a:pt x="40" y="100"/>
                    </a:lnTo>
                    <a:lnTo>
                      <a:pt x="82" y="102"/>
                    </a:lnTo>
                    <a:lnTo>
                      <a:pt x="127" y="98"/>
                    </a:lnTo>
                    <a:lnTo>
                      <a:pt x="171" y="88"/>
                    </a:lnTo>
                    <a:lnTo>
                      <a:pt x="213" y="77"/>
                    </a:lnTo>
                    <a:lnTo>
                      <a:pt x="251" y="63"/>
                    </a:lnTo>
                    <a:lnTo>
                      <a:pt x="288" y="48"/>
                    </a:lnTo>
                    <a:lnTo>
                      <a:pt x="321" y="34"/>
                    </a:lnTo>
                    <a:lnTo>
                      <a:pt x="348" y="21"/>
                    </a:lnTo>
                    <a:lnTo>
                      <a:pt x="369" y="9"/>
                    </a:lnTo>
                    <a:lnTo>
                      <a:pt x="382" y="4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6148388" y="4460875"/>
                <a:ext cx="569913" cy="192088"/>
              </a:xfrm>
              <a:custGeom>
                <a:avLst/>
                <a:gdLst>
                  <a:gd name="T0" fmla="*/ 0 w 359"/>
                  <a:gd name="T1" fmla="*/ 0 h 121"/>
                  <a:gd name="T2" fmla="*/ 3 w 359"/>
                  <a:gd name="T3" fmla="*/ 0 h 121"/>
                  <a:gd name="T4" fmla="*/ 19 w 359"/>
                  <a:gd name="T5" fmla="*/ 4 h 121"/>
                  <a:gd name="T6" fmla="*/ 44 w 359"/>
                  <a:gd name="T7" fmla="*/ 8 h 121"/>
                  <a:gd name="T8" fmla="*/ 75 w 359"/>
                  <a:gd name="T9" fmla="*/ 13 h 121"/>
                  <a:gd name="T10" fmla="*/ 113 w 359"/>
                  <a:gd name="T11" fmla="*/ 17 h 121"/>
                  <a:gd name="T12" fmla="*/ 157 w 359"/>
                  <a:gd name="T13" fmla="*/ 19 h 121"/>
                  <a:gd name="T14" fmla="*/ 203 w 359"/>
                  <a:gd name="T15" fmla="*/ 21 h 121"/>
                  <a:gd name="T16" fmla="*/ 255 w 359"/>
                  <a:gd name="T17" fmla="*/ 17 h 121"/>
                  <a:gd name="T18" fmla="*/ 307 w 359"/>
                  <a:gd name="T19" fmla="*/ 11 h 121"/>
                  <a:gd name="T20" fmla="*/ 359 w 359"/>
                  <a:gd name="T21" fmla="*/ 0 h 121"/>
                  <a:gd name="T22" fmla="*/ 357 w 359"/>
                  <a:gd name="T23" fmla="*/ 4 h 121"/>
                  <a:gd name="T24" fmla="*/ 349 w 359"/>
                  <a:gd name="T25" fmla="*/ 11 h 121"/>
                  <a:gd name="T26" fmla="*/ 338 w 359"/>
                  <a:gd name="T27" fmla="*/ 25 h 121"/>
                  <a:gd name="T28" fmla="*/ 324 w 359"/>
                  <a:gd name="T29" fmla="*/ 38 h 121"/>
                  <a:gd name="T30" fmla="*/ 305 w 359"/>
                  <a:gd name="T31" fmla="*/ 56 h 121"/>
                  <a:gd name="T32" fmla="*/ 284 w 359"/>
                  <a:gd name="T33" fmla="*/ 73 h 121"/>
                  <a:gd name="T34" fmla="*/ 259 w 359"/>
                  <a:gd name="T35" fmla="*/ 88 h 121"/>
                  <a:gd name="T36" fmla="*/ 232 w 359"/>
                  <a:gd name="T37" fmla="*/ 104 h 121"/>
                  <a:gd name="T38" fmla="*/ 205 w 359"/>
                  <a:gd name="T39" fmla="*/ 113 h 121"/>
                  <a:gd name="T40" fmla="*/ 176 w 359"/>
                  <a:gd name="T41" fmla="*/ 121 h 121"/>
                  <a:gd name="T42" fmla="*/ 146 w 359"/>
                  <a:gd name="T43" fmla="*/ 121 h 121"/>
                  <a:gd name="T44" fmla="*/ 115 w 359"/>
                  <a:gd name="T45" fmla="*/ 115 h 121"/>
                  <a:gd name="T46" fmla="*/ 86 w 359"/>
                  <a:gd name="T47" fmla="*/ 102 h 121"/>
                  <a:gd name="T48" fmla="*/ 55 w 359"/>
                  <a:gd name="T49" fmla="*/ 79 h 121"/>
                  <a:gd name="T50" fmla="*/ 27 w 359"/>
                  <a:gd name="T51" fmla="*/ 44 h 121"/>
                  <a:gd name="T52" fmla="*/ 0 w 359"/>
                  <a:gd name="T5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9" h="121">
                    <a:moveTo>
                      <a:pt x="0" y="0"/>
                    </a:moveTo>
                    <a:lnTo>
                      <a:pt x="3" y="0"/>
                    </a:lnTo>
                    <a:lnTo>
                      <a:pt x="19" y="4"/>
                    </a:lnTo>
                    <a:lnTo>
                      <a:pt x="44" y="8"/>
                    </a:lnTo>
                    <a:lnTo>
                      <a:pt x="75" y="13"/>
                    </a:lnTo>
                    <a:lnTo>
                      <a:pt x="113" y="17"/>
                    </a:lnTo>
                    <a:lnTo>
                      <a:pt x="157" y="19"/>
                    </a:lnTo>
                    <a:lnTo>
                      <a:pt x="203" y="21"/>
                    </a:lnTo>
                    <a:lnTo>
                      <a:pt x="255" y="17"/>
                    </a:lnTo>
                    <a:lnTo>
                      <a:pt x="307" y="11"/>
                    </a:lnTo>
                    <a:lnTo>
                      <a:pt x="359" y="0"/>
                    </a:lnTo>
                    <a:lnTo>
                      <a:pt x="357" y="4"/>
                    </a:lnTo>
                    <a:lnTo>
                      <a:pt x="349" y="11"/>
                    </a:lnTo>
                    <a:lnTo>
                      <a:pt x="338" y="25"/>
                    </a:lnTo>
                    <a:lnTo>
                      <a:pt x="324" y="38"/>
                    </a:lnTo>
                    <a:lnTo>
                      <a:pt x="305" y="56"/>
                    </a:lnTo>
                    <a:lnTo>
                      <a:pt x="284" y="73"/>
                    </a:lnTo>
                    <a:lnTo>
                      <a:pt x="259" y="88"/>
                    </a:lnTo>
                    <a:lnTo>
                      <a:pt x="232" y="104"/>
                    </a:lnTo>
                    <a:lnTo>
                      <a:pt x="205" y="113"/>
                    </a:lnTo>
                    <a:lnTo>
                      <a:pt x="176" y="121"/>
                    </a:lnTo>
                    <a:lnTo>
                      <a:pt x="146" y="121"/>
                    </a:lnTo>
                    <a:lnTo>
                      <a:pt x="115" y="115"/>
                    </a:lnTo>
                    <a:lnTo>
                      <a:pt x="86" y="102"/>
                    </a:lnTo>
                    <a:lnTo>
                      <a:pt x="55" y="79"/>
                    </a:lnTo>
                    <a:lnTo>
                      <a:pt x="27" y="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5580063" y="3763963"/>
                <a:ext cx="765175" cy="442913"/>
              </a:xfrm>
              <a:custGeom>
                <a:avLst/>
                <a:gdLst>
                  <a:gd name="T0" fmla="*/ 475 w 482"/>
                  <a:gd name="T1" fmla="*/ 0 h 279"/>
                  <a:gd name="T2" fmla="*/ 482 w 482"/>
                  <a:gd name="T3" fmla="*/ 49 h 279"/>
                  <a:gd name="T4" fmla="*/ 482 w 482"/>
                  <a:gd name="T5" fmla="*/ 93 h 279"/>
                  <a:gd name="T6" fmla="*/ 475 w 482"/>
                  <a:gd name="T7" fmla="*/ 129 h 279"/>
                  <a:gd name="T8" fmla="*/ 461 w 482"/>
                  <a:gd name="T9" fmla="*/ 162 h 279"/>
                  <a:gd name="T10" fmla="*/ 440 w 482"/>
                  <a:gd name="T11" fmla="*/ 189 h 279"/>
                  <a:gd name="T12" fmla="*/ 417 w 482"/>
                  <a:gd name="T13" fmla="*/ 212 h 279"/>
                  <a:gd name="T14" fmla="*/ 388 w 482"/>
                  <a:gd name="T15" fmla="*/ 231 h 279"/>
                  <a:gd name="T16" fmla="*/ 356 w 482"/>
                  <a:gd name="T17" fmla="*/ 247 h 279"/>
                  <a:gd name="T18" fmla="*/ 323 w 482"/>
                  <a:gd name="T19" fmla="*/ 258 h 279"/>
                  <a:gd name="T20" fmla="*/ 287 w 482"/>
                  <a:gd name="T21" fmla="*/ 268 h 279"/>
                  <a:gd name="T22" fmla="*/ 250 w 482"/>
                  <a:gd name="T23" fmla="*/ 273 h 279"/>
                  <a:gd name="T24" fmla="*/ 212 w 482"/>
                  <a:gd name="T25" fmla="*/ 277 h 279"/>
                  <a:gd name="T26" fmla="*/ 175 w 482"/>
                  <a:gd name="T27" fmla="*/ 279 h 279"/>
                  <a:gd name="T28" fmla="*/ 141 w 482"/>
                  <a:gd name="T29" fmla="*/ 279 h 279"/>
                  <a:gd name="T30" fmla="*/ 108 w 482"/>
                  <a:gd name="T31" fmla="*/ 279 h 279"/>
                  <a:gd name="T32" fmla="*/ 79 w 482"/>
                  <a:gd name="T33" fmla="*/ 277 h 279"/>
                  <a:gd name="T34" fmla="*/ 52 w 482"/>
                  <a:gd name="T35" fmla="*/ 275 h 279"/>
                  <a:gd name="T36" fmla="*/ 31 w 482"/>
                  <a:gd name="T37" fmla="*/ 272 h 279"/>
                  <a:gd name="T38" fmla="*/ 14 w 482"/>
                  <a:gd name="T39" fmla="*/ 270 h 279"/>
                  <a:gd name="T40" fmla="*/ 4 w 482"/>
                  <a:gd name="T41" fmla="*/ 268 h 279"/>
                  <a:gd name="T42" fmla="*/ 0 w 482"/>
                  <a:gd name="T43" fmla="*/ 268 h 279"/>
                  <a:gd name="T44" fmla="*/ 35 w 482"/>
                  <a:gd name="T45" fmla="*/ 224 h 279"/>
                  <a:gd name="T46" fmla="*/ 77 w 482"/>
                  <a:gd name="T47" fmla="*/ 181 h 279"/>
                  <a:gd name="T48" fmla="*/ 121 w 482"/>
                  <a:gd name="T49" fmla="*/ 147 h 279"/>
                  <a:gd name="T50" fmla="*/ 169 w 482"/>
                  <a:gd name="T51" fmla="*/ 116 h 279"/>
                  <a:gd name="T52" fmla="*/ 217 w 482"/>
                  <a:gd name="T53" fmla="*/ 89 h 279"/>
                  <a:gd name="T54" fmla="*/ 267 w 482"/>
                  <a:gd name="T55" fmla="*/ 66 h 279"/>
                  <a:gd name="T56" fmla="*/ 313 w 482"/>
                  <a:gd name="T57" fmla="*/ 47 h 279"/>
                  <a:gd name="T58" fmla="*/ 358 w 482"/>
                  <a:gd name="T59" fmla="*/ 31 h 279"/>
                  <a:gd name="T60" fmla="*/ 396 w 482"/>
                  <a:gd name="T61" fmla="*/ 20 h 279"/>
                  <a:gd name="T62" fmla="*/ 429 w 482"/>
                  <a:gd name="T63" fmla="*/ 10 h 279"/>
                  <a:gd name="T64" fmla="*/ 454 w 482"/>
                  <a:gd name="T65" fmla="*/ 4 h 279"/>
                  <a:gd name="T66" fmla="*/ 469 w 482"/>
                  <a:gd name="T67" fmla="*/ 0 h 279"/>
                  <a:gd name="T68" fmla="*/ 475 w 482"/>
                  <a:gd name="T69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2" h="279">
                    <a:moveTo>
                      <a:pt x="475" y="0"/>
                    </a:moveTo>
                    <a:lnTo>
                      <a:pt x="482" y="49"/>
                    </a:lnTo>
                    <a:lnTo>
                      <a:pt x="482" y="93"/>
                    </a:lnTo>
                    <a:lnTo>
                      <a:pt x="475" y="129"/>
                    </a:lnTo>
                    <a:lnTo>
                      <a:pt x="461" y="162"/>
                    </a:lnTo>
                    <a:lnTo>
                      <a:pt x="440" y="189"/>
                    </a:lnTo>
                    <a:lnTo>
                      <a:pt x="417" y="212"/>
                    </a:lnTo>
                    <a:lnTo>
                      <a:pt x="388" y="231"/>
                    </a:lnTo>
                    <a:lnTo>
                      <a:pt x="356" y="247"/>
                    </a:lnTo>
                    <a:lnTo>
                      <a:pt x="323" y="258"/>
                    </a:lnTo>
                    <a:lnTo>
                      <a:pt x="287" y="268"/>
                    </a:lnTo>
                    <a:lnTo>
                      <a:pt x="250" y="273"/>
                    </a:lnTo>
                    <a:lnTo>
                      <a:pt x="212" y="277"/>
                    </a:lnTo>
                    <a:lnTo>
                      <a:pt x="175" y="279"/>
                    </a:lnTo>
                    <a:lnTo>
                      <a:pt x="141" y="279"/>
                    </a:lnTo>
                    <a:lnTo>
                      <a:pt x="108" y="279"/>
                    </a:lnTo>
                    <a:lnTo>
                      <a:pt x="79" y="277"/>
                    </a:lnTo>
                    <a:lnTo>
                      <a:pt x="52" y="275"/>
                    </a:lnTo>
                    <a:lnTo>
                      <a:pt x="31" y="272"/>
                    </a:lnTo>
                    <a:lnTo>
                      <a:pt x="14" y="270"/>
                    </a:lnTo>
                    <a:lnTo>
                      <a:pt x="4" y="268"/>
                    </a:lnTo>
                    <a:lnTo>
                      <a:pt x="0" y="268"/>
                    </a:lnTo>
                    <a:lnTo>
                      <a:pt x="35" y="224"/>
                    </a:lnTo>
                    <a:lnTo>
                      <a:pt x="77" y="181"/>
                    </a:lnTo>
                    <a:lnTo>
                      <a:pt x="121" y="147"/>
                    </a:lnTo>
                    <a:lnTo>
                      <a:pt x="169" y="116"/>
                    </a:lnTo>
                    <a:lnTo>
                      <a:pt x="217" y="89"/>
                    </a:lnTo>
                    <a:lnTo>
                      <a:pt x="267" y="66"/>
                    </a:lnTo>
                    <a:lnTo>
                      <a:pt x="313" y="47"/>
                    </a:lnTo>
                    <a:lnTo>
                      <a:pt x="358" y="31"/>
                    </a:lnTo>
                    <a:lnTo>
                      <a:pt x="396" y="20"/>
                    </a:lnTo>
                    <a:lnTo>
                      <a:pt x="429" y="10"/>
                    </a:lnTo>
                    <a:lnTo>
                      <a:pt x="454" y="4"/>
                    </a:lnTo>
                    <a:lnTo>
                      <a:pt x="469" y="0"/>
                    </a:lnTo>
                    <a:lnTo>
                      <a:pt x="4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083300" y="2897188"/>
                <a:ext cx="790575" cy="541338"/>
              </a:xfrm>
              <a:custGeom>
                <a:avLst/>
                <a:gdLst>
                  <a:gd name="T0" fmla="*/ 0 w 498"/>
                  <a:gd name="T1" fmla="*/ 0 h 341"/>
                  <a:gd name="T2" fmla="*/ 60 w 498"/>
                  <a:gd name="T3" fmla="*/ 25 h 341"/>
                  <a:gd name="T4" fmla="*/ 119 w 498"/>
                  <a:gd name="T5" fmla="*/ 52 h 341"/>
                  <a:gd name="T6" fmla="*/ 177 w 498"/>
                  <a:gd name="T7" fmla="*/ 79 h 341"/>
                  <a:gd name="T8" fmla="*/ 231 w 498"/>
                  <a:gd name="T9" fmla="*/ 108 h 341"/>
                  <a:gd name="T10" fmla="*/ 281 w 498"/>
                  <a:gd name="T11" fmla="*/ 135 h 341"/>
                  <a:gd name="T12" fmla="*/ 327 w 498"/>
                  <a:gd name="T13" fmla="*/ 160 h 341"/>
                  <a:gd name="T14" fmla="*/ 369 w 498"/>
                  <a:gd name="T15" fmla="*/ 185 h 341"/>
                  <a:gd name="T16" fmla="*/ 408 w 498"/>
                  <a:gd name="T17" fmla="*/ 208 h 341"/>
                  <a:gd name="T18" fmla="*/ 438 w 498"/>
                  <a:gd name="T19" fmla="*/ 227 h 341"/>
                  <a:gd name="T20" fmla="*/ 463 w 498"/>
                  <a:gd name="T21" fmla="*/ 245 h 341"/>
                  <a:gd name="T22" fmla="*/ 482 w 498"/>
                  <a:gd name="T23" fmla="*/ 256 h 341"/>
                  <a:gd name="T24" fmla="*/ 494 w 498"/>
                  <a:gd name="T25" fmla="*/ 264 h 341"/>
                  <a:gd name="T26" fmla="*/ 498 w 498"/>
                  <a:gd name="T27" fmla="*/ 268 h 341"/>
                  <a:gd name="T28" fmla="*/ 446 w 498"/>
                  <a:gd name="T29" fmla="*/ 298 h 341"/>
                  <a:gd name="T30" fmla="*/ 398 w 498"/>
                  <a:gd name="T31" fmla="*/ 322 h 341"/>
                  <a:gd name="T32" fmla="*/ 354 w 498"/>
                  <a:gd name="T33" fmla="*/ 333 h 341"/>
                  <a:gd name="T34" fmla="*/ 312 w 498"/>
                  <a:gd name="T35" fmla="*/ 341 h 341"/>
                  <a:gd name="T36" fmla="*/ 273 w 498"/>
                  <a:gd name="T37" fmla="*/ 337 h 341"/>
                  <a:gd name="T38" fmla="*/ 237 w 498"/>
                  <a:gd name="T39" fmla="*/ 329 h 341"/>
                  <a:gd name="T40" fmla="*/ 204 w 498"/>
                  <a:gd name="T41" fmla="*/ 314 h 341"/>
                  <a:gd name="T42" fmla="*/ 173 w 498"/>
                  <a:gd name="T43" fmla="*/ 295 h 341"/>
                  <a:gd name="T44" fmla="*/ 146 w 498"/>
                  <a:gd name="T45" fmla="*/ 272 h 341"/>
                  <a:gd name="T46" fmla="*/ 121 w 498"/>
                  <a:gd name="T47" fmla="*/ 247 h 341"/>
                  <a:gd name="T48" fmla="*/ 98 w 498"/>
                  <a:gd name="T49" fmla="*/ 218 h 341"/>
                  <a:gd name="T50" fmla="*/ 79 w 498"/>
                  <a:gd name="T51" fmla="*/ 187 h 341"/>
                  <a:gd name="T52" fmla="*/ 62 w 498"/>
                  <a:gd name="T53" fmla="*/ 158 h 341"/>
                  <a:gd name="T54" fmla="*/ 46 w 498"/>
                  <a:gd name="T55" fmla="*/ 127 h 341"/>
                  <a:gd name="T56" fmla="*/ 33 w 498"/>
                  <a:gd name="T57" fmla="*/ 99 h 341"/>
                  <a:gd name="T58" fmla="*/ 23 w 498"/>
                  <a:gd name="T59" fmla="*/ 72 h 341"/>
                  <a:gd name="T60" fmla="*/ 14 w 498"/>
                  <a:gd name="T61" fmla="*/ 49 h 341"/>
                  <a:gd name="T62" fmla="*/ 6 w 498"/>
                  <a:gd name="T63" fmla="*/ 29 h 341"/>
                  <a:gd name="T64" fmla="*/ 2 w 498"/>
                  <a:gd name="T65" fmla="*/ 14 h 341"/>
                  <a:gd name="T66" fmla="*/ 0 w 498"/>
                  <a:gd name="T67" fmla="*/ 4 h 341"/>
                  <a:gd name="T68" fmla="*/ 0 w 498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8" h="341">
                    <a:moveTo>
                      <a:pt x="0" y="0"/>
                    </a:moveTo>
                    <a:lnTo>
                      <a:pt x="60" y="25"/>
                    </a:lnTo>
                    <a:lnTo>
                      <a:pt x="119" y="52"/>
                    </a:lnTo>
                    <a:lnTo>
                      <a:pt x="177" y="79"/>
                    </a:lnTo>
                    <a:lnTo>
                      <a:pt x="231" y="108"/>
                    </a:lnTo>
                    <a:lnTo>
                      <a:pt x="281" y="135"/>
                    </a:lnTo>
                    <a:lnTo>
                      <a:pt x="327" y="160"/>
                    </a:lnTo>
                    <a:lnTo>
                      <a:pt x="369" y="185"/>
                    </a:lnTo>
                    <a:lnTo>
                      <a:pt x="408" y="208"/>
                    </a:lnTo>
                    <a:lnTo>
                      <a:pt x="438" y="227"/>
                    </a:lnTo>
                    <a:lnTo>
                      <a:pt x="463" y="245"/>
                    </a:lnTo>
                    <a:lnTo>
                      <a:pt x="482" y="256"/>
                    </a:lnTo>
                    <a:lnTo>
                      <a:pt x="494" y="264"/>
                    </a:lnTo>
                    <a:lnTo>
                      <a:pt x="498" y="268"/>
                    </a:lnTo>
                    <a:lnTo>
                      <a:pt x="446" y="298"/>
                    </a:lnTo>
                    <a:lnTo>
                      <a:pt x="398" y="322"/>
                    </a:lnTo>
                    <a:lnTo>
                      <a:pt x="354" y="333"/>
                    </a:lnTo>
                    <a:lnTo>
                      <a:pt x="312" y="341"/>
                    </a:lnTo>
                    <a:lnTo>
                      <a:pt x="273" y="337"/>
                    </a:lnTo>
                    <a:lnTo>
                      <a:pt x="237" y="329"/>
                    </a:lnTo>
                    <a:lnTo>
                      <a:pt x="204" y="314"/>
                    </a:lnTo>
                    <a:lnTo>
                      <a:pt x="173" y="295"/>
                    </a:lnTo>
                    <a:lnTo>
                      <a:pt x="146" y="272"/>
                    </a:lnTo>
                    <a:lnTo>
                      <a:pt x="121" y="247"/>
                    </a:lnTo>
                    <a:lnTo>
                      <a:pt x="98" y="218"/>
                    </a:lnTo>
                    <a:lnTo>
                      <a:pt x="79" y="187"/>
                    </a:lnTo>
                    <a:lnTo>
                      <a:pt x="62" y="158"/>
                    </a:lnTo>
                    <a:lnTo>
                      <a:pt x="46" y="127"/>
                    </a:lnTo>
                    <a:lnTo>
                      <a:pt x="33" y="99"/>
                    </a:lnTo>
                    <a:lnTo>
                      <a:pt x="23" y="72"/>
                    </a:lnTo>
                    <a:lnTo>
                      <a:pt x="14" y="49"/>
                    </a:lnTo>
                    <a:lnTo>
                      <a:pt x="6" y="29"/>
                    </a:lnTo>
                    <a:lnTo>
                      <a:pt x="2" y="1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883400" y="2387600"/>
                <a:ext cx="334963" cy="346075"/>
              </a:xfrm>
              <a:custGeom>
                <a:avLst/>
                <a:gdLst>
                  <a:gd name="T0" fmla="*/ 5 w 211"/>
                  <a:gd name="T1" fmla="*/ 0 h 218"/>
                  <a:gd name="T2" fmla="*/ 53 w 211"/>
                  <a:gd name="T3" fmla="*/ 25 h 218"/>
                  <a:gd name="T4" fmla="*/ 94 w 211"/>
                  <a:gd name="T5" fmla="*/ 56 h 218"/>
                  <a:gd name="T6" fmla="*/ 128 w 211"/>
                  <a:gd name="T7" fmla="*/ 87 h 218"/>
                  <a:gd name="T8" fmla="*/ 155 w 211"/>
                  <a:gd name="T9" fmla="*/ 120 h 218"/>
                  <a:gd name="T10" fmla="*/ 176 w 211"/>
                  <a:gd name="T11" fmla="*/ 150 h 218"/>
                  <a:gd name="T12" fmla="*/ 192 w 211"/>
                  <a:gd name="T13" fmla="*/ 177 h 218"/>
                  <a:gd name="T14" fmla="*/ 203 w 211"/>
                  <a:gd name="T15" fmla="*/ 198 h 218"/>
                  <a:gd name="T16" fmla="*/ 209 w 211"/>
                  <a:gd name="T17" fmla="*/ 214 h 218"/>
                  <a:gd name="T18" fmla="*/ 211 w 211"/>
                  <a:gd name="T19" fmla="*/ 218 h 218"/>
                  <a:gd name="T20" fmla="*/ 163 w 211"/>
                  <a:gd name="T21" fmla="*/ 214 h 218"/>
                  <a:gd name="T22" fmla="*/ 123 w 211"/>
                  <a:gd name="T23" fmla="*/ 206 h 218"/>
                  <a:gd name="T24" fmla="*/ 88 w 211"/>
                  <a:gd name="T25" fmla="*/ 193 h 218"/>
                  <a:gd name="T26" fmla="*/ 61 w 211"/>
                  <a:gd name="T27" fmla="*/ 177 h 218"/>
                  <a:gd name="T28" fmla="*/ 40 w 211"/>
                  <a:gd name="T29" fmla="*/ 158 h 218"/>
                  <a:gd name="T30" fmla="*/ 25 w 211"/>
                  <a:gd name="T31" fmla="*/ 139 h 218"/>
                  <a:gd name="T32" fmla="*/ 13 w 211"/>
                  <a:gd name="T33" fmla="*/ 118 h 218"/>
                  <a:gd name="T34" fmla="*/ 5 w 211"/>
                  <a:gd name="T35" fmla="*/ 97 h 218"/>
                  <a:gd name="T36" fmla="*/ 2 w 211"/>
                  <a:gd name="T37" fmla="*/ 75 h 218"/>
                  <a:gd name="T38" fmla="*/ 0 w 211"/>
                  <a:gd name="T39" fmla="*/ 56 h 218"/>
                  <a:gd name="T40" fmla="*/ 0 w 211"/>
                  <a:gd name="T41" fmla="*/ 39 h 218"/>
                  <a:gd name="T42" fmla="*/ 2 w 211"/>
                  <a:gd name="T43" fmla="*/ 23 h 218"/>
                  <a:gd name="T44" fmla="*/ 3 w 211"/>
                  <a:gd name="T45" fmla="*/ 12 h 218"/>
                  <a:gd name="T46" fmla="*/ 3 w 211"/>
                  <a:gd name="T47" fmla="*/ 4 h 218"/>
                  <a:gd name="T48" fmla="*/ 5 w 211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18">
                    <a:moveTo>
                      <a:pt x="5" y="0"/>
                    </a:moveTo>
                    <a:lnTo>
                      <a:pt x="53" y="25"/>
                    </a:lnTo>
                    <a:lnTo>
                      <a:pt x="94" y="56"/>
                    </a:lnTo>
                    <a:lnTo>
                      <a:pt x="128" y="87"/>
                    </a:lnTo>
                    <a:lnTo>
                      <a:pt x="155" y="120"/>
                    </a:lnTo>
                    <a:lnTo>
                      <a:pt x="176" y="150"/>
                    </a:lnTo>
                    <a:lnTo>
                      <a:pt x="192" y="177"/>
                    </a:lnTo>
                    <a:lnTo>
                      <a:pt x="203" y="198"/>
                    </a:lnTo>
                    <a:lnTo>
                      <a:pt x="209" y="214"/>
                    </a:lnTo>
                    <a:lnTo>
                      <a:pt x="211" y="218"/>
                    </a:lnTo>
                    <a:lnTo>
                      <a:pt x="163" y="214"/>
                    </a:lnTo>
                    <a:lnTo>
                      <a:pt x="123" y="206"/>
                    </a:lnTo>
                    <a:lnTo>
                      <a:pt x="88" y="193"/>
                    </a:lnTo>
                    <a:lnTo>
                      <a:pt x="61" y="177"/>
                    </a:lnTo>
                    <a:lnTo>
                      <a:pt x="40" y="158"/>
                    </a:lnTo>
                    <a:lnTo>
                      <a:pt x="25" y="139"/>
                    </a:lnTo>
                    <a:lnTo>
                      <a:pt x="13" y="118"/>
                    </a:lnTo>
                    <a:lnTo>
                      <a:pt x="5" y="97"/>
                    </a:lnTo>
                    <a:lnTo>
                      <a:pt x="2" y="75"/>
                    </a:lnTo>
                    <a:lnTo>
                      <a:pt x="0" y="56"/>
                    </a:lnTo>
                    <a:lnTo>
                      <a:pt x="0" y="39"/>
                    </a:lnTo>
                    <a:lnTo>
                      <a:pt x="2" y="23"/>
                    </a:lnTo>
                    <a:lnTo>
                      <a:pt x="3" y="12"/>
                    </a:lnTo>
                    <a:lnTo>
                      <a:pt x="3" y="4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71635" y="6637179"/>
              <a:ext cx="1504292" cy="1852049"/>
              <a:chOff x="3629025" y="3538538"/>
              <a:chExt cx="1497013" cy="1843088"/>
            </a:xfrm>
            <a:grpFill/>
          </p:grpSpPr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3629025" y="3538538"/>
                <a:ext cx="1497013" cy="1843088"/>
              </a:xfrm>
              <a:custGeom>
                <a:avLst/>
                <a:gdLst>
                  <a:gd name="T0" fmla="*/ 745 w 943"/>
                  <a:gd name="T1" fmla="*/ 48 h 1161"/>
                  <a:gd name="T2" fmla="*/ 703 w 943"/>
                  <a:gd name="T3" fmla="*/ 164 h 1161"/>
                  <a:gd name="T4" fmla="*/ 634 w 943"/>
                  <a:gd name="T5" fmla="*/ 192 h 1161"/>
                  <a:gd name="T6" fmla="*/ 553 w 943"/>
                  <a:gd name="T7" fmla="*/ 219 h 1161"/>
                  <a:gd name="T8" fmla="*/ 509 w 943"/>
                  <a:gd name="T9" fmla="*/ 296 h 1161"/>
                  <a:gd name="T10" fmla="*/ 513 w 943"/>
                  <a:gd name="T11" fmla="*/ 348 h 1161"/>
                  <a:gd name="T12" fmla="*/ 557 w 943"/>
                  <a:gd name="T13" fmla="*/ 473 h 1161"/>
                  <a:gd name="T14" fmla="*/ 663 w 943"/>
                  <a:gd name="T15" fmla="*/ 406 h 1161"/>
                  <a:gd name="T16" fmla="*/ 751 w 943"/>
                  <a:gd name="T17" fmla="*/ 258 h 1161"/>
                  <a:gd name="T18" fmla="*/ 847 w 943"/>
                  <a:gd name="T19" fmla="*/ 231 h 1161"/>
                  <a:gd name="T20" fmla="*/ 922 w 943"/>
                  <a:gd name="T21" fmla="*/ 256 h 1161"/>
                  <a:gd name="T22" fmla="*/ 933 w 943"/>
                  <a:gd name="T23" fmla="*/ 317 h 1161"/>
                  <a:gd name="T24" fmla="*/ 862 w 943"/>
                  <a:gd name="T25" fmla="*/ 433 h 1161"/>
                  <a:gd name="T26" fmla="*/ 764 w 943"/>
                  <a:gd name="T27" fmla="*/ 460 h 1161"/>
                  <a:gd name="T28" fmla="*/ 693 w 943"/>
                  <a:gd name="T29" fmla="*/ 448 h 1161"/>
                  <a:gd name="T30" fmla="*/ 636 w 943"/>
                  <a:gd name="T31" fmla="*/ 444 h 1161"/>
                  <a:gd name="T32" fmla="*/ 553 w 943"/>
                  <a:gd name="T33" fmla="*/ 527 h 1161"/>
                  <a:gd name="T34" fmla="*/ 545 w 943"/>
                  <a:gd name="T35" fmla="*/ 869 h 1161"/>
                  <a:gd name="T36" fmla="*/ 505 w 943"/>
                  <a:gd name="T37" fmla="*/ 1161 h 1161"/>
                  <a:gd name="T38" fmla="*/ 503 w 943"/>
                  <a:gd name="T39" fmla="*/ 835 h 1161"/>
                  <a:gd name="T40" fmla="*/ 468 w 943"/>
                  <a:gd name="T41" fmla="*/ 737 h 1161"/>
                  <a:gd name="T42" fmla="*/ 346 w 943"/>
                  <a:gd name="T43" fmla="*/ 719 h 1161"/>
                  <a:gd name="T44" fmla="*/ 188 w 943"/>
                  <a:gd name="T45" fmla="*/ 788 h 1161"/>
                  <a:gd name="T46" fmla="*/ 80 w 943"/>
                  <a:gd name="T47" fmla="*/ 758 h 1161"/>
                  <a:gd name="T48" fmla="*/ 19 w 943"/>
                  <a:gd name="T49" fmla="*/ 692 h 1161"/>
                  <a:gd name="T50" fmla="*/ 0 w 943"/>
                  <a:gd name="T51" fmla="*/ 656 h 1161"/>
                  <a:gd name="T52" fmla="*/ 155 w 943"/>
                  <a:gd name="T53" fmla="*/ 533 h 1161"/>
                  <a:gd name="T54" fmla="*/ 286 w 943"/>
                  <a:gd name="T55" fmla="*/ 546 h 1161"/>
                  <a:gd name="T56" fmla="*/ 372 w 943"/>
                  <a:gd name="T57" fmla="*/ 608 h 1161"/>
                  <a:gd name="T58" fmla="*/ 394 w 943"/>
                  <a:gd name="T59" fmla="*/ 639 h 1161"/>
                  <a:gd name="T60" fmla="*/ 499 w 943"/>
                  <a:gd name="T61" fmla="*/ 710 h 1161"/>
                  <a:gd name="T62" fmla="*/ 497 w 943"/>
                  <a:gd name="T63" fmla="*/ 465 h 1161"/>
                  <a:gd name="T64" fmla="*/ 430 w 943"/>
                  <a:gd name="T65" fmla="*/ 358 h 1161"/>
                  <a:gd name="T66" fmla="*/ 298 w 943"/>
                  <a:gd name="T67" fmla="*/ 421 h 1161"/>
                  <a:gd name="T68" fmla="*/ 184 w 943"/>
                  <a:gd name="T69" fmla="*/ 398 h 1161"/>
                  <a:gd name="T70" fmla="*/ 107 w 943"/>
                  <a:gd name="T71" fmla="*/ 317 h 1161"/>
                  <a:gd name="T72" fmla="*/ 80 w 943"/>
                  <a:gd name="T73" fmla="*/ 271 h 1161"/>
                  <a:gd name="T74" fmla="*/ 232 w 943"/>
                  <a:gd name="T75" fmla="*/ 214 h 1161"/>
                  <a:gd name="T76" fmla="*/ 347 w 943"/>
                  <a:gd name="T77" fmla="*/ 267 h 1161"/>
                  <a:gd name="T78" fmla="*/ 426 w 943"/>
                  <a:gd name="T79" fmla="*/ 327 h 1161"/>
                  <a:gd name="T80" fmla="*/ 465 w 943"/>
                  <a:gd name="T81" fmla="*/ 321 h 1161"/>
                  <a:gd name="T82" fmla="*/ 426 w 943"/>
                  <a:gd name="T83" fmla="*/ 187 h 1161"/>
                  <a:gd name="T84" fmla="*/ 340 w 943"/>
                  <a:gd name="T85" fmla="*/ 94 h 1161"/>
                  <a:gd name="T86" fmla="*/ 286 w 943"/>
                  <a:gd name="T87" fmla="*/ 37 h 1161"/>
                  <a:gd name="T88" fmla="*/ 319 w 943"/>
                  <a:gd name="T89" fmla="*/ 6 h 1161"/>
                  <a:gd name="T90" fmla="*/ 411 w 943"/>
                  <a:gd name="T91" fmla="*/ 12 h 1161"/>
                  <a:gd name="T92" fmla="*/ 428 w 943"/>
                  <a:gd name="T93" fmla="*/ 60 h 1161"/>
                  <a:gd name="T94" fmla="*/ 417 w 943"/>
                  <a:gd name="T95" fmla="*/ 104 h 1161"/>
                  <a:gd name="T96" fmla="*/ 453 w 943"/>
                  <a:gd name="T97" fmla="*/ 79 h 1161"/>
                  <a:gd name="T98" fmla="*/ 482 w 943"/>
                  <a:gd name="T99" fmla="*/ 100 h 1161"/>
                  <a:gd name="T100" fmla="*/ 465 w 943"/>
                  <a:gd name="T101" fmla="*/ 217 h 1161"/>
                  <a:gd name="T102" fmla="*/ 486 w 943"/>
                  <a:gd name="T103" fmla="*/ 277 h 1161"/>
                  <a:gd name="T104" fmla="*/ 549 w 943"/>
                  <a:gd name="T105" fmla="*/ 187 h 1161"/>
                  <a:gd name="T106" fmla="*/ 595 w 943"/>
                  <a:gd name="T107" fmla="*/ 69 h 1161"/>
                  <a:gd name="T108" fmla="*/ 666 w 943"/>
                  <a:gd name="T109" fmla="*/ 10 h 1161"/>
                  <a:gd name="T110" fmla="*/ 734 w 943"/>
                  <a:gd name="T11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43" h="1161">
                    <a:moveTo>
                      <a:pt x="734" y="0"/>
                    </a:moveTo>
                    <a:lnTo>
                      <a:pt x="743" y="0"/>
                    </a:lnTo>
                    <a:lnTo>
                      <a:pt x="745" y="0"/>
                    </a:lnTo>
                    <a:lnTo>
                      <a:pt x="745" y="48"/>
                    </a:lnTo>
                    <a:lnTo>
                      <a:pt x="741" y="89"/>
                    </a:lnTo>
                    <a:lnTo>
                      <a:pt x="732" y="121"/>
                    </a:lnTo>
                    <a:lnTo>
                      <a:pt x="718" y="144"/>
                    </a:lnTo>
                    <a:lnTo>
                      <a:pt x="703" y="164"/>
                    </a:lnTo>
                    <a:lnTo>
                      <a:pt x="688" y="177"/>
                    </a:lnTo>
                    <a:lnTo>
                      <a:pt x="668" y="187"/>
                    </a:lnTo>
                    <a:lnTo>
                      <a:pt x="651" y="191"/>
                    </a:lnTo>
                    <a:lnTo>
                      <a:pt x="634" y="192"/>
                    </a:lnTo>
                    <a:lnTo>
                      <a:pt x="616" y="192"/>
                    </a:lnTo>
                    <a:lnTo>
                      <a:pt x="603" y="191"/>
                    </a:lnTo>
                    <a:lnTo>
                      <a:pt x="574" y="202"/>
                    </a:lnTo>
                    <a:lnTo>
                      <a:pt x="553" y="219"/>
                    </a:lnTo>
                    <a:lnTo>
                      <a:pt x="536" y="239"/>
                    </a:lnTo>
                    <a:lnTo>
                      <a:pt x="522" y="260"/>
                    </a:lnTo>
                    <a:lnTo>
                      <a:pt x="515" y="279"/>
                    </a:lnTo>
                    <a:lnTo>
                      <a:pt x="509" y="296"/>
                    </a:lnTo>
                    <a:lnTo>
                      <a:pt x="505" y="308"/>
                    </a:lnTo>
                    <a:lnTo>
                      <a:pt x="505" y="312"/>
                    </a:lnTo>
                    <a:lnTo>
                      <a:pt x="505" y="312"/>
                    </a:lnTo>
                    <a:lnTo>
                      <a:pt x="513" y="348"/>
                    </a:lnTo>
                    <a:lnTo>
                      <a:pt x="524" y="392"/>
                    </a:lnTo>
                    <a:lnTo>
                      <a:pt x="534" y="442"/>
                    </a:lnTo>
                    <a:lnTo>
                      <a:pt x="541" y="494"/>
                    </a:lnTo>
                    <a:lnTo>
                      <a:pt x="557" y="473"/>
                    </a:lnTo>
                    <a:lnTo>
                      <a:pt x="576" y="454"/>
                    </a:lnTo>
                    <a:lnTo>
                      <a:pt x="599" y="435"/>
                    </a:lnTo>
                    <a:lnTo>
                      <a:pt x="628" y="419"/>
                    </a:lnTo>
                    <a:lnTo>
                      <a:pt x="663" y="406"/>
                    </a:lnTo>
                    <a:lnTo>
                      <a:pt x="682" y="354"/>
                    </a:lnTo>
                    <a:lnTo>
                      <a:pt x="703" y="314"/>
                    </a:lnTo>
                    <a:lnTo>
                      <a:pt x="726" y="281"/>
                    </a:lnTo>
                    <a:lnTo>
                      <a:pt x="751" y="258"/>
                    </a:lnTo>
                    <a:lnTo>
                      <a:pt x="774" y="242"/>
                    </a:lnTo>
                    <a:lnTo>
                      <a:pt x="799" y="233"/>
                    </a:lnTo>
                    <a:lnTo>
                      <a:pt x="824" y="229"/>
                    </a:lnTo>
                    <a:lnTo>
                      <a:pt x="847" y="231"/>
                    </a:lnTo>
                    <a:lnTo>
                      <a:pt x="870" y="235"/>
                    </a:lnTo>
                    <a:lnTo>
                      <a:pt x="889" y="241"/>
                    </a:lnTo>
                    <a:lnTo>
                      <a:pt x="907" y="248"/>
                    </a:lnTo>
                    <a:lnTo>
                      <a:pt x="922" y="256"/>
                    </a:lnTo>
                    <a:lnTo>
                      <a:pt x="933" y="262"/>
                    </a:lnTo>
                    <a:lnTo>
                      <a:pt x="939" y="266"/>
                    </a:lnTo>
                    <a:lnTo>
                      <a:pt x="943" y="267"/>
                    </a:lnTo>
                    <a:lnTo>
                      <a:pt x="933" y="317"/>
                    </a:lnTo>
                    <a:lnTo>
                      <a:pt x="920" y="358"/>
                    </a:lnTo>
                    <a:lnTo>
                      <a:pt x="905" y="391"/>
                    </a:lnTo>
                    <a:lnTo>
                      <a:pt x="883" y="415"/>
                    </a:lnTo>
                    <a:lnTo>
                      <a:pt x="862" y="433"/>
                    </a:lnTo>
                    <a:lnTo>
                      <a:pt x="837" y="446"/>
                    </a:lnTo>
                    <a:lnTo>
                      <a:pt x="812" y="454"/>
                    </a:lnTo>
                    <a:lnTo>
                      <a:pt x="789" y="458"/>
                    </a:lnTo>
                    <a:lnTo>
                      <a:pt x="764" y="460"/>
                    </a:lnTo>
                    <a:lnTo>
                      <a:pt x="743" y="458"/>
                    </a:lnTo>
                    <a:lnTo>
                      <a:pt x="722" y="454"/>
                    </a:lnTo>
                    <a:lnTo>
                      <a:pt x="705" y="452"/>
                    </a:lnTo>
                    <a:lnTo>
                      <a:pt x="693" y="448"/>
                    </a:lnTo>
                    <a:lnTo>
                      <a:pt x="684" y="444"/>
                    </a:lnTo>
                    <a:lnTo>
                      <a:pt x="682" y="444"/>
                    </a:lnTo>
                    <a:lnTo>
                      <a:pt x="674" y="431"/>
                    </a:lnTo>
                    <a:lnTo>
                      <a:pt x="636" y="444"/>
                    </a:lnTo>
                    <a:lnTo>
                      <a:pt x="607" y="462"/>
                    </a:lnTo>
                    <a:lnTo>
                      <a:pt x="582" y="483"/>
                    </a:lnTo>
                    <a:lnTo>
                      <a:pt x="565" y="506"/>
                    </a:lnTo>
                    <a:lnTo>
                      <a:pt x="553" y="527"/>
                    </a:lnTo>
                    <a:lnTo>
                      <a:pt x="545" y="544"/>
                    </a:lnTo>
                    <a:lnTo>
                      <a:pt x="545" y="565"/>
                    </a:lnTo>
                    <a:lnTo>
                      <a:pt x="545" y="856"/>
                    </a:lnTo>
                    <a:lnTo>
                      <a:pt x="545" y="869"/>
                    </a:lnTo>
                    <a:lnTo>
                      <a:pt x="545" y="879"/>
                    </a:lnTo>
                    <a:lnTo>
                      <a:pt x="545" y="885"/>
                    </a:lnTo>
                    <a:lnTo>
                      <a:pt x="561" y="1161"/>
                    </a:lnTo>
                    <a:lnTo>
                      <a:pt x="505" y="1161"/>
                    </a:lnTo>
                    <a:lnTo>
                      <a:pt x="505" y="863"/>
                    </a:lnTo>
                    <a:lnTo>
                      <a:pt x="505" y="863"/>
                    </a:lnTo>
                    <a:lnTo>
                      <a:pt x="505" y="856"/>
                    </a:lnTo>
                    <a:lnTo>
                      <a:pt x="503" y="835"/>
                    </a:lnTo>
                    <a:lnTo>
                      <a:pt x="499" y="812"/>
                    </a:lnTo>
                    <a:lnTo>
                      <a:pt x="493" y="787"/>
                    </a:lnTo>
                    <a:lnTo>
                      <a:pt x="482" y="762"/>
                    </a:lnTo>
                    <a:lnTo>
                      <a:pt x="468" y="737"/>
                    </a:lnTo>
                    <a:lnTo>
                      <a:pt x="449" y="713"/>
                    </a:lnTo>
                    <a:lnTo>
                      <a:pt x="424" y="694"/>
                    </a:lnTo>
                    <a:lnTo>
                      <a:pt x="392" y="679"/>
                    </a:lnTo>
                    <a:lnTo>
                      <a:pt x="346" y="719"/>
                    </a:lnTo>
                    <a:lnTo>
                      <a:pt x="301" y="750"/>
                    </a:lnTo>
                    <a:lnTo>
                      <a:pt x="259" y="771"/>
                    </a:lnTo>
                    <a:lnTo>
                      <a:pt x="223" y="783"/>
                    </a:lnTo>
                    <a:lnTo>
                      <a:pt x="188" y="788"/>
                    </a:lnTo>
                    <a:lnTo>
                      <a:pt x="157" y="788"/>
                    </a:lnTo>
                    <a:lnTo>
                      <a:pt x="128" y="783"/>
                    </a:lnTo>
                    <a:lnTo>
                      <a:pt x="103" y="771"/>
                    </a:lnTo>
                    <a:lnTo>
                      <a:pt x="80" y="758"/>
                    </a:lnTo>
                    <a:lnTo>
                      <a:pt x="61" y="742"/>
                    </a:lnTo>
                    <a:lnTo>
                      <a:pt x="44" y="725"/>
                    </a:lnTo>
                    <a:lnTo>
                      <a:pt x="30" y="708"/>
                    </a:lnTo>
                    <a:lnTo>
                      <a:pt x="19" y="692"/>
                    </a:lnTo>
                    <a:lnTo>
                      <a:pt x="11" y="677"/>
                    </a:lnTo>
                    <a:lnTo>
                      <a:pt x="5" y="665"/>
                    </a:lnTo>
                    <a:lnTo>
                      <a:pt x="2" y="658"/>
                    </a:lnTo>
                    <a:lnTo>
                      <a:pt x="0" y="656"/>
                    </a:lnTo>
                    <a:lnTo>
                      <a:pt x="40" y="608"/>
                    </a:lnTo>
                    <a:lnTo>
                      <a:pt x="80" y="573"/>
                    </a:lnTo>
                    <a:lnTo>
                      <a:pt x="119" y="548"/>
                    </a:lnTo>
                    <a:lnTo>
                      <a:pt x="155" y="533"/>
                    </a:lnTo>
                    <a:lnTo>
                      <a:pt x="192" y="527"/>
                    </a:lnTo>
                    <a:lnTo>
                      <a:pt x="224" y="529"/>
                    </a:lnTo>
                    <a:lnTo>
                      <a:pt x="257" y="535"/>
                    </a:lnTo>
                    <a:lnTo>
                      <a:pt x="286" y="546"/>
                    </a:lnTo>
                    <a:lnTo>
                      <a:pt x="313" y="560"/>
                    </a:lnTo>
                    <a:lnTo>
                      <a:pt x="336" y="577"/>
                    </a:lnTo>
                    <a:lnTo>
                      <a:pt x="357" y="592"/>
                    </a:lnTo>
                    <a:lnTo>
                      <a:pt x="372" y="608"/>
                    </a:lnTo>
                    <a:lnTo>
                      <a:pt x="384" y="619"/>
                    </a:lnTo>
                    <a:lnTo>
                      <a:pt x="392" y="627"/>
                    </a:lnTo>
                    <a:lnTo>
                      <a:pt x="394" y="631"/>
                    </a:lnTo>
                    <a:lnTo>
                      <a:pt x="394" y="639"/>
                    </a:lnTo>
                    <a:lnTo>
                      <a:pt x="430" y="652"/>
                    </a:lnTo>
                    <a:lnTo>
                      <a:pt x="463" y="673"/>
                    </a:lnTo>
                    <a:lnTo>
                      <a:pt x="492" y="700"/>
                    </a:lnTo>
                    <a:lnTo>
                      <a:pt x="499" y="710"/>
                    </a:lnTo>
                    <a:lnTo>
                      <a:pt x="505" y="721"/>
                    </a:lnTo>
                    <a:lnTo>
                      <a:pt x="505" y="565"/>
                    </a:lnTo>
                    <a:lnTo>
                      <a:pt x="503" y="515"/>
                    </a:lnTo>
                    <a:lnTo>
                      <a:pt x="497" y="465"/>
                    </a:lnTo>
                    <a:lnTo>
                      <a:pt x="488" y="414"/>
                    </a:lnTo>
                    <a:lnTo>
                      <a:pt x="472" y="394"/>
                    </a:lnTo>
                    <a:lnTo>
                      <a:pt x="453" y="375"/>
                    </a:lnTo>
                    <a:lnTo>
                      <a:pt x="430" y="358"/>
                    </a:lnTo>
                    <a:lnTo>
                      <a:pt x="401" y="348"/>
                    </a:lnTo>
                    <a:lnTo>
                      <a:pt x="365" y="383"/>
                    </a:lnTo>
                    <a:lnTo>
                      <a:pt x="330" y="408"/>
                    </a:lnTo>
                    <a:lnTo>
                      <a:pt x="298" y="421"/>
                    </a:lnTo>
                    <a:lnTo>
                      <a:pt x="265" y="425"/>
                    </a:lnTo>
                    <a:lnTo>
                      <a:pt x="236" y="421"/>
                    </a:lnTo>
                    <a:lnTo>
                      <a:pt x="209" y="412"/>
                    </a:lnTo>
                    <a:lnTo>
                      <a:pt x="184" y="398"/>
                    </a:lnTo>
                    <a:lnTo>
                      <a:pt x="161" y="379"/>
                    </a:lnTo>
                    <a:lnTo>
                      <a:pt x="140" y="360"/>
                    </a:lnTo>
                    <a:lnTo>
                      <a:pt x="123" y="339"/>
                    </a:lnTo>
                    <a:lnTo>
                      <a:pt x="107" y="317"/>
                    </a:lnTo>
                    <a:lnTo>
                      <a:pt x="96" y="300"/>
                    </a:lnTo>
                    <a:lnTo>
                      <a:pt x="88" y="285"/>
                    </a:lnTo>
                    <a:lnTo>
                      <a:pt x="82" y="275"/>
                    </a:lnTo>
                    <a:lnTo>
                      <a:pt x="80" y="271"/>
                    </a:lnTo>
                    <a:lnTo>
                      <a:pt x="121" y="241"/>
                    </a:lnTo>
                    <a:lnTo>
                      <a:pt x="159" y="221"/>
                    </a:lnTo>
                    <a:lnTo>
                      <a:pt x="198" y="212"/>
                    </a:lnTo>
                    <a:lnTo>
                      <a:pt x="232" y="214"/>
                    </a:lnTo>
                    <a:lnTo>
                      <a:pt x="265" y="219"/>
                    </a:lnTo>
                    <a:lnTo>
                      <a:pt x="296" y="233"/>
                    </a:lnTo>
                    <a:lnTo>
                      <a:pt x="322" y="248"/>
                    </a:lnTo>
                    <a:lnTo>
                      <a:pt x="347" y="267"/>
                    </a:lnTo>
                    <a:lnTo>
                      <a:pt x="367" y="287"/>
                    </a:lnTo>
                    <a:lnTo>
                      <a:pt x="384" y="304"/>
                    </a:lnTo>
                    <a:lnTo>
                      <a:pt x="397" y="321"/>
                    </a:lnTo>
                    <a:lnTo>
                      <a:pt x="426" y="327"/>
                    </a:lnTo>
                    <a:lnTo>
                      <a:pt x="453" y="341"/>
                    </a:lnTo>
                    <a:lnTo>
                      <a:pt x="474" y="356"/>
                    </a:lnTo>
                    <a:lnTo>
                      <a:pt x="470" y="342"/>
                    </a:lnTo>
                    <a:lnTo>
                      <a:pt x="465" y="321"/>
                    </a:lnTo>
                    <a:lnTo>
                      <a:pt x="457" y="294"/>
                    </a:lnTo>
                    <a:lnTo>
                      <a:pt x="447" y="262"/>
                    </a:lnTo>
                    <a:lnTo>
                      <a:pt x="438" y="225"/>
                    </a:lnTo>
                    <a:lnTo>
                      <a:pt x="426" y="187"/>
                    </a:lnTo>
                    <a:lnTo>
                      <a:pt x="413" y="148"/>
                    </a:lnTo>
                    <a:lnTo>
                      <a:pt x="401" y="112"/>
                    </a:lnTo>
                    <a:lnTo>
                      <a:pt x="367" y="106"/>
                    </a:lnTo>
                    <a:lnTo>
                      <a:pt x="340" y="94"/>
                    </a:lnTo>
                    <a:lnTo>
                      <a:pt x="319" y="83"/>
                    </a:lnTo>
                    <a:lnTo>
                      <a:pt x="303" y="68"/>
                    </a:lnTo>
                    <a:lnTo>
                      <a:pt x="294" y="52"/>
                    </a:lnTo>
                    <a:lnTo>
                      <a:pt x="286" y="37"/>
                    </a:lnTo>
                    <a:lnTo>
                      <a:pt x="282" y="25"/>
                    </a:lnTo>
                    <a:lnTo>
                      <a:pt x="280" y="18"/>
                    </a:lnTo>
                    <a:lnTo>
                      <a:pt x="280" y="14"/>
                    </a:lnTo>
                    <a:lnTo>
                      <a:pt x="319" y="6"/>
                    </a:lnTo>
                    <a:lnTo>
                      <a:pt x="351" y="0"/>
                    </a:lnTo>
                    <a:lnTo>
                      <a:pt x="376" y="0"/>
                    </a:lnTo>
                    <a:lnTo>
                      <a:pt x="395" y="4"/>
                    </a:lnTo>
                    <a:lnTo>
                      <a:pt x="411" y="12"/>
                    </a:lnTo>
                    <a:lnTo>
                      <a:pt x="420" y="21"/>
                    </a:lnTo>
                    <a:lnTo>
                      <a:pt x="426" y="33"/>
                    </a:lnTo>
                    <a:lnTo>
                      <a:pt x="428" y="46"/>
                    </a:lnTo>
                    <a:lnTo>
                      <a:pt x="428" y="60"/>
                    </a:lnTo>
                    <a:lnTo>
                      <a:pt x="426" y="73"/>
                    </a:lnTo>
                    <a:lnTo>
                      <a:pt x="422" y="85"/>
                    </a:lnTo>
                    <a:lnTo>
                      <a:pt x="420" y="96"/>
                    </a:lnTo>
                    <a:lnTo>
                      <a:pt x="417" y="104"/>
                    </a:lnTo>
                    <a:lnTo>
                      <a:pt x="434" y="142"/>
                    </a:lnTo>
                    <a:lnTo>
                      <a:pt x="434" y="123"/>
                    </a:lnTo>
                    <a:lnTo>
                      <a:pt x="442" y="102"/>
                    </a:lnTo>
                    <a:lnTo>
                      <a:pt x="453" y="79"/>
                    </a:lnTo>
                    <a:lnTo>
                      <a:pt x="474" y="56"/>
                    </a:lnTo>
                    <a:lnTo>
                      <a:pt x="476" y="62"/>
                    </a:lnTo>
                    <a:lnTo>
                      <a:pt x="478" y="77"/>
                    </a:lnTo>
                    <a:lnTo>
                      <a:pt x="482" y="100"/>
                    </a:lnTo>
                    <a:lnTo>
                      <a:pt x="484" y="129"/>
                    </a:lnTo>
                    <a:lnTo>
                      <a:pt x="482" y="158"/>
                    </a:lnTo>
                    <a:lnTo>
                      <a:pt x="476" y="189"/>
                    </a:lnTo>
                    <a:lnTo>
                      <a:pt x="465" y="217"/>
                    </a:lnTo>
                    <a:lnTo>
                      <a:pt x="463" y="219"/>
                    </a:lnTo>
                    <a:lnTo>
                      <a:pt x="474" y="250"/>
                    </a:lnTo>
                    <a:lnTo>
                      <a:pt x="486" y="277"/>
                    </a:lnTo>
                    <a:lnTo>
                      <a:pt x="486" y="277"/>
                    </a:lnTo>
                    <a:lnTo>
                      <a:pt x="495" y="256"/>
                    </a:lnTo>
                    <a:lnTo>
                      <a:pt x="507" y="231"/>
                    </a:lnTo>
                    <a:lnTo>
                      <a:pt x="526" y="208"/>
                    </a:lnTo>
                    <a:lnTo>
                      <a:pt x="549" y="187"/>
                    </a:lnTo>
                    <a:lnTo>
                      <a:pt x="580" y="171"/>
                    </a:lnTo>
                    <a:lnTo>
                      <a:pt x="578" y="131"/>
                    </a:lnTo>
                    <a:lnTo>
                      <a:pt x="584" y="96"/>
                    </a:lnTo>
                    <a:lnTo>
                      <a:pt x="595" y="69"/>
                    </a:lnTo>
                    <a:lnTo>
                      <a:pt x="609" y="48"/>
                    </a:lnTo>
                    <a:lnTo>
                      <a:pt x="628" y="31"/>
                    </a:lnTo>
                    <a:lnTo>
                      <a:pt x="647" y="19"/>
                    </a:lnTo>
                    <a:lnTo>
                      <a:pt x="666" y="10"/>
                    </a:lnTo>
                    <a:lnTo>
                      <a:pt x="686" y="4"/>
                    </a:lnTo>
                    <a:lnTo>
                      <a:pt x="705" y="2"/>
                    </a:lnTo>
                    <a:lnTo>
                      <a:pt x="720" y="0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699000" y="3962400"/>
                <a:ext cx="427038" cy="312738"/>
              </a:xfrm>
              <a:custGeom>
                <a:avLst/>
                <a:gdLst>
                  <a:gd name="T0" fmla="*/ 269 w 269"/>
                  <a:gd name="T1" fmla="*/ 0 h 197"/>
                  <a:gd name="T2" fmla="*/ 267 w 269"/>
                  <a:gd name="T3" fmla="*/ 4 h 197"/>
                  <a:gd name="T4" fmla="*/ 267 w 269"/>
                  <a:gd name="T5" fmla="*/ 14 h 197"/>
                  <a:gd name="T6" fmla="*/ 265 w 269"/>
                  <a:gd name="T7" fmla="*/ 27 h 197"/>
                  <a:gd name="T8" fmla="*/ 261 w 269"/>
                  <a:gd name="T9" fmla="*/ 45 h 197"/>
                  <a:gd name="T10" fmla="*/ 256 w 269"/>
                  <a:gd name="T11" fmla="*/ 64 h 197"/>
                  <a:gd name="T12" fmla="*/ 248 w 269"/>
                  <a:gd name="T13" fmla="*/ 87 h 197"/>
                  <a:gd name="T14" fmla="*/ 238 w 269"/>
                  <a:gd name="T15" fmla="*/ 108 h 197"/>
                  <a:gd name="T16" fmla="*/ 227 w 269"/>
                  <a:gd name="T17" fmla="*/ 131 h 197"/>
                  <a:gd name="T18" fmla="*/ 211 w 269"/>
                  <a:gd name="T19" fmla="*/ 150 h 197"/>
                  <a:gd name="T20" fmla="*/ 194 w 269"/>
                  <a:gd name="T21" fmla="*/ 168 h 197"/>
                  <a:gd name="T22" fmla="*/ 171 w 269"/>
                  <a:gd name="T23" fmla="*/ 183 h 197"/>
                  <a:gd name="T24" fmla="*/ 146 w 269"/>
                  <a:gd name="T25" fmla="*/ 193 h 197"/>
                  <a:gd name="T26" fmla="*/ 117 w 269"/>
                  <a:gd name="T27" fmla="*/ 197 h 197"/>
                  <a:gd name="T28" fmla="*/ 83 w 269"/>
                  <a:gd name="T29" fmla="*/ 193 h 197"/>
                  <a:gd name="T30" fmla="*/ 44 w 269"/>
                  <a:gd name="T31" fmla="*/ 183 h 197"/>
                  <a:gd name="T32" fmla="*/ 0 w 269"/>
                  <a:gd name="T33" fmla="*/ 164 h 197"/>
                  <a:gd name="T34" fmla="*/ 6 w 269"/>
                  <a:gd name="T35" fmla="*/ 164 h 197"/>
                  <a:gd name="T36" fmla="*/ 21 w 269"/>
                  <a:gd name="T37" fmla="*/ 160 h 197"/>
                  <a:gd name="T38" fmla="*/ 46 w 269"/>
                  <a:gd name="T39" fmla="*/ 152 h 197"/>
                  <a:gd name="T40" fmla="*/ 75 w 269"/>
                  <a:gd name="T41" fmla="*/ 141 h 197"/>
                  <a:gd name="T42" fmla="*/ 111 w 269"/>
                  <a:gd name="T43" fmla="*/ 125 h 197"/>
                  <a:gd name="T44" fmla="*/ 150 w 269"/>
                  <a:gd name="T45" fmla="*/ 104 h 197"/>
                  <a:gd name="T46" fmla="*/ 190 w 269"/>
                  <a:gd name="T47" fmla="*/ 77 h 197"/>
                  <a:gd name="T48" fmla="*/ 231 w 269"/>
                  <a:gd name="T49" fmla="*/ 43 h 197"/>
                  <a:gd name="T50" fmla="*/ 269 w 269"/>
                  <a:gd name="T5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9" h="197">
                    <a:moveTo>
                      <a:pt x="269" y="0"/>
                    </a:moveTo>
                    <a:lnTo>
                      <a:pt x="267" y="4"/>
                    </a:lnTo>
                    <a:lnTo>
                      <a:pt x="267" y="14"/>
                    </a:lnTo>
                    <a:lnTo>
                      <a:pt x="265" y="27"/>
                    </a:lnTo>
                    <a:lnTo>
                      <a:pt x="261" y="45"/>
                    </a:lnTo>
                    <a:lnTo>
                      <a:pt x="256" y="64"/>
                    </a:lnTo>
                    <a:lnTo>
                      <a:pt x="248" y="87"/>
                    </a:lnTo>
                    <a:lnTo>
                      <a:pt x="238" y="108"/>
                    </a:lnTo>
                    <a:lnTo>
                      <a:pt x="227" y="131"/>
                    </a:lnTo>
                    <a:lnTo>
                      <a:pt x="211" y="150"/>
                    </a:lnTo>
                    <a:lnTo>
                      <a:pt x="194" y="168"/>
                    </a:lnTo>
                    <a:lnTo>
                      <a:pt x="171" y="183"/>
                    </a:lnTo>
                    <a:lnTo>
                      <a:pt x="146" y="193"/>
                    </a:lnTo>
                    <a:lnTo>
                      <a:pt x="117" y="197"/>
                    </a:lnTo>
                    <a:lnTo>
                      <a:pt x="83" y="193"/>
                    </a:lnTo>
                    <a:lnTo>
                      <a:pt x="44" y="183"/>
                    </a:lnTo>
                    <a:lnTo>
                      <a:pt x="0" y="164"/>
                    </a:lnTo>
                    <a:lnTo>
                      <a:pt x="6" y="164"/>
                    </a:lnTo>
                    <a:lnTo>
                      <a:pt x="21" y="160"/>
                    </a:lnTo>
                    <a:lnTo>
                      <a:pt x="46" y="152"/>
                    </a:lnTo>
                    <a:lnTo>
                      <a:pt x="75" y="141"/>
                    </a:lnTo>
                    <a:lnTo>
                      <a:pt x="111" y="125"/>
                    </a:lnTo>
                    <a:lnTo>
                      <a:pt x="150" y="104"/>
                    </a:lnTo>
                    <a:lnTo>
                      <a:pt x="190" y="77"/>
                    </a:lnTo>
                    <a:lnTo>
                      <a:pt x="231" y="4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629025" y="4579938"/>
                <a:ext cx="622300" cy="215900"/>
              </a:xfrm>
              <a:custGeom>
                <a:avLst/>
                <a:gdLst>
                  <a:gd name="T0" fmla="*/ 0 w 392"/>
                  <a:gd name="T1" fmla="*/ 0 h 136"/>
                  <a:gd name="T2" fmla="*/ 4 w 392"/>
                  <a:gd name="T3" fmla="*/ 2 h 136"/>
                  <a:gd name="T4" fmla="*/ 15 w 392"/>
                  <a:gd name="T5" fmla="*/ 8 h 136"/>
                  <a:gd name="T6" fmla="*/ 34 w 392"/>
                  <a:gd name="T7" fmla="*/ 17 h 136"/>
                  <a:gd name="T8" fmla="*/ 59 w 392"/>
                  <a:gd name="T9" fmla="*/ 27 h 136"/>
                  <a:gd name="T10" fmla="*/ 90 w 392"/>
                  <a:gd name="T11" fmla="*/ 36 h 136"/>
                  <a:gd name="T12" fmla="*/ 125 w 392"/>
                  <a:gd name="T13" fmla="*/ 46 h 136"/>
                  <a:gd name="T14" fmla="*/ 163 w 392"/>
                  <a:gd name="T15" fmla="*/ 54 h 136"/>
                  <a:gd name="T16" fmla="*/ 205 w 392"/>
                  <a:gd name="T17" fmla="*/ 59 h 136"/>
                  <a:gd name="T18" fmla="*/ 249 w 392"/>
                  <a:gd name="T19" fmla="*/ 59 h 136"/>
                  <a:gd name="T20" fmla="*/ 296 w 392"/>
                  <a:gd name="T21" fmla="*/ 54 h 136"/>
                  <a:gd name="T22" fmla="*/ 344 w 392"/>
                  <a:gd name="T23" fmla="*/ 42 h 136"/>
                  <a:gd name="T24" fmla="*/ 392 w 392"/>
                  <a:gd name="T25" fmla="*/ 23 h 136"/>
                  <a:gd name="T26" fmla="*/ 390 w 392"/>
                  <a:gd name="T27" fmla="*/ 27 h 136"/>
                  <a:gd name="T28" fmla="*/ 382 w 392"/>
                  <a:gd name="T29" fmla="*/ 34 h 136"/>
                  <a:gd name="T30" fmla="*/ 371 w 392"/>
                  <a:gd name="T31" fmla="*/ 44 h 136"/>
                  <a:gd name="T32" fmla="*/ 355 w 392"/>
                  <a:gd name="T33" fmla="*/ 57 h 136"/>
                  <a:gd name="T34" fmla="*/ 336 w 392"/>
                  <a:gd name="T35" fmla="*/ 73 h 136"/>
                  <a:gd name="T36" fmla="*/ 313 w 392"/>
                  <a:gd name="T37" fmla="*/ 88 h 136"/>
                  <a:gd name="T38" fmla="*/ 290 w 392"/>
                  <a:gd name="T39" fmla="*/ 102 h 136"/>
                  <a:gd name="T40" fmla="*/ 263 w 392"/>
                  <a:gd name="T41" fmla="*/ 115 h 136"/>
                  <a:gd name="T42" fmla="*/ 234 w 392"/>
                  <a:gd name="T43" fmla="*/ 127 h 136"/>
                  <a:gd name="T44" fmla="*/ 203 w 392"/>
                  <a:gd name="T45" fmla="*/ 134 h 136"/>
                  <a:gd name="T46" fmla="*/ 173 w 392"/>
                  <a:gd name="T47" fmla="*/ 136 h 136"/>
                  <a:gd name="T48" fmla="*/ 142 w 392"/>
                  <a:gd name="T49" fmla="*/ 132 h 136"/>
                  <a:gd name="T50" fmla="*/ 113 w 392"/>
                  <a:gd name="T51" fmla="*/ 123 h 136"/>
                  <a:gd name="T52" fmla="*/ 82 w 392"/>
                  <a:gd name="T53" fmla="*/ 107 h 136"/>
                  <a:gd name="T54" fmla="*/ 54 w 392"/>
                  <a:gd name="T55" fmla="*/ 81 h 136"/>
                  <a:gd name="T56" fmla="*/ 25 w 392"/>
                  <a:gd name="T57" fmla="*/ 46 h 136"/>
                  <a:gd name="T58" fmla="*/ 0 w 392"/>
                  <a:gd name="T5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2" h="136">
                    <a:moveTo>
                      <a:pt x="0" y="0"/>
                    </a:moveTo>
                    <a:lnTo>
                      <a:pt x="4" y="2"/>
                    </a:lnTo>
                    <a:lnTo>
                      <a:pt x="15" y="8"/>
                    </a:lnTo>
                    <a:lnTo>
                      <a:pt x="34" y="17"/>
                    </a:lnTo>
                    <a:lnTo>
                      <a:pt x="59" y="27"/>
                    </a:lnTo>
                    <a:lnTo>
                      <a:pt x="90" y="36"/>
                    </a:lnTo>
                    <a:lnTo>
                      <a:pt x="125" y="46"/>
                    </a:lnTo>
                    <a:lnTo>
                      <a:pt x="163" y="54"/>
                    </a:lnTo>
                    <a:lnTo>
                      <a:pt x="205" y="59"/>
                    </a:lnTo>
                    <a:lnTo>
                      <a:pt x="249" y="59"/>
                    </a:lnTo>
                    <a:lnTo>
                      <a:pt x="296" y="54"/>
                    </a:lnTo>
                    <a:lnTo>
                      <a:pt x="344" y="42"/>
                    </a:lnTo>
                    <a:lnTo>
                      <a:pt x="392" y="23"/>
                    </a:lnTo>
                    <a:lnTo>
                      <a:pt x="390" y="27"/>
                    </a:lnTo>
                    <a:lnTo>
                      <a:pt x="382" y="34"/>
                    </a:lnTo>
                    <a:lnTo>
                      <a:pt x="371" y="44"/>
                    </a:lnTo>
                    <a:lnTo>
                      <a:pt x="355" y="57"/>
                    </a:lnTo>
                    <a:lnTo>
                      <a:pt x="336" y="73"/>
                    </a:lnTo>
                    <a:lnTo>
                      <a:pt x="313" y="88"/>
                    </a:lnTo>
                    <a:lnTo>
                      <a:pt x="290" y="102"/>
                    </a:lnTo>
                    <a:lnTo>
                      <a:pt x="263" y="115"/>
                    </a:lnTo>
                    <a:lnTo>
                      <a:pt x="234" y="127"/>
                    </a:lnTo>
                    <a:lnTo>
                      <a:pt x="203" y="134"/>
                    </a:lnTo>
                    <a:lnTo>
                      <a:pt x="173" y="136"/>
                    </a:lnTo>
                    <a:lnTo>
                      <a:pt x="142" y="132"/>
                    </a:lnTo>
                    <a:lnTo>
                      <a:pt x="113" y="123"/>
                    </a:lnTo>
                    <a:lnTo>
                      <a:pt x="82" y="107"/>
                    </a:lnTo>
                    <a:lnTo>
                      <a:pt x="54" y="81"/>
                    </a:lnTo>
                    <a:lnTo>
                      <a:pt x="25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586288" y="3538538"/>
                <a:ext cx="231775" cy="304800"/>
              </a:xfrm>
              <a:custGeom>
                <a:avLst/>
                <a:gdLst>
                  <a:gd name="T0" fmla="*/ 142 w 146"/>
                  <a:gd name="T1" fmla="*/ 0 h 192"/>
                  <a:gd name="T2" fmla="*/ 142 w 146"/>
                  <a:gd name="T3" fmla="*/ 4 h 192"/>
                  <a:gd name="T4" fmla="*/ 144 w 146"/>
                  <a:gd name="T5" fmla="*/ 12 h 192"/>
                  <a:gd name="T6" fmla="*/ 146 w 146"/>
                  <a:gd name="T7" fmla="*/ 25 h 192"/>
                  <a:gd name="T8" fmla="*/ 146 w 146"/>
                  <a:gd name="T9" fmla="*/ 43 h 192"/>
                  <a:gd name="T10" fmla="*/ 146 w 146"/>
                  <a:gd name="T11" fmla="*/ 60 h 192"/>
                  <a:gd name="T12" fmla="*/ 144 w 146"/>
                  <a:gd name="T13" fmla="*/ 81 h 192"/>
                  <a:gd name="T14" fmla="*/ 138 w 146"/>
                  <a:gd name="T15" fmla="*/ 102 h 192"/>
                  <a:gd name="T16" fmla="*/ 133 w 146"/>
                  <a:gd name="T17" fmla="*/ 123 h 192"/>
                  <a:gd name="T18" fmla="*/ 121 w 146"/>
                  <a:gd name="T19" fmla="*/ 144 h 192"/>
                  <a:gd name="T20" fmla="*/ 108 w 146"/>
                  <a:gd name="T21" fmla="*/ 162 h 192"/>
                  <a:gd name="T22" fmla="*/ 88 w 146"/>
                  <a:gd name="T23" fmla="*/ 175 h 192"/>
                  <a:gd name="T24" fmla="*/ 65 w 146"/>
                  <a:gd name="T25" fmla="*/ 187 h 192"/>
                  <a:gd name="T26" fmla="*/ 35 w 146"/>
                  <a:gd name="T27" fmla="*/ 192 h 192"/>
                  <a:gd name="T28" fmla="*/ 0 w 146"/>
                  <a:gd name="T29" fmla="*/ 191 h 192"/>
                  <a:gd name="T30" fmla="*/ 4 w 146"/>
                  <a:gd name="T31" fmla="*/ 189 h 192"/>
                  <a:gd name="T32" fmla="*/ 13 w 146"/>
                  <a:gd name="T33" fmla="*/ 185 h 192"/>
                  <a:gd name="T34" fmla="*/ 29 w 146"/>
                  <a:gd name="T35" fmla="*/ 173 h 192"/>
                  <a:gd name="T36" fmla="*/ 50 w 146"/>
                  <a:gd name="T37" fmla="*/ 160 h 192"/>
                  <a:gd name="T38" fmla="*/ 71 w 146"/>
                  <a:gd name="T39" fmla="*/ 139 h 192"/>
                  <a:gd name="T40" fmla="*/ 92 w 146"/>
                  <a:gd name="T41" fmla="*/ 114 h 192"/>
                  <a:gd name="T42" fmla="*/ 111 w 146"/>
                  <a:gd name="T43" fmla="*/ 83 h 192"/>
                  <a:gd name="T44" fmla="*/ 129 w 146"/>
                  <a:gd name="T45" fmla="*/ 44 h 192"/>
                  <a:gd name="T46" fmla="*/ 142 w 146"/>
                  <a:gd name="T4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92">
                    <a:moveTo>
                      <a:pt x="142" y="0"/>
                    </a:moveTo>
                    <a:lnTo>
                      <a:pt x="142" y="4"/>
                    </a:lnTo>
                    <a:lnTo>
                      <a:pt x="144" y="12"/>
                    </a:lnTo>
                    <a:lnTo>
                      <a:pt x="146" y="25"/>
                    </a:lnTo>
                    <a:lnTo>
                      <a:pt x="146" y="43"/>
                    </a:lnTo>
                    <a:lnTo>
                      <a:pt x="146" y="60"/>
                    </a:lnTo>
                    <a:lnTo>
                      <a:pt x="144" y="81"/>
                    </a:lnTo>
                    <a:lnTo>
                      <a:pt x="138" y="102"/>
                    </a:lnTo>
                    <a:lnTo>
                      <a:pt x="133" y="123"/>
                    </a:lnTo>
                    <a:lnTo>
                      <a:pt x="121" y="144"/>
                    </a:lnTo>
                    <a:lnTo>
                      <a:pt x="108" y="162"/>
                    </a:lnTo>
                    <a:lnTo>
                      <a:pt x="88" y="175"/>
                    </a:lnTo>
                    <a:lnTo>
                      <a:pt x="65" y="187"/>
                    </a:lnTo>
                    <a:lnTo>
                      <a:pt x="35" y="192"/>
                    </a:lnTo>
                    <a:lnTo>
                      <a:pt x="0" y="191"/>
                    </a:lnTo>
                    <a:lnTo>
                      <a:pt x="4" y="189"/>
                    </a:lnTo>
                    <a:lnTo>
                      <a:pt x="13" y="185"/>
                    </a:lnTo>
                    <a:lnTo>
                      <a:pt x="29" y="173"/>
                    </a:lnTo>
                    <a:lnTo>
                      <a:pt x="50" y="160"/>
                    </a:lnTo>
                    <a:lnTo>
                      <a:pt x="71" y="139"/>
                    </a:lnTo>
                    <a:lnTo>
                      <a:pt x="92" y="114"/>
                    </a:lnTo>
                    <a:lnTo>
                      <a:pt x="111" y="83"/>
                    </a:lnTo>
                    <a:lnTo>
                      <a:pt x="129" y="44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756025" y="3968750"/>
                <a:ext cx="509588" cy="254000"/>
              </a:xfrm>
              <a:custGeom>
                <a:avLst/>
                <a:gdLst>
                  <a:gd name="T0" fmla="*/ 0 w 321"/>
                  <a:gd name="T1" fmla="*/ 0 h 160"/>
                  <a:gd name="T2" fmla="*/ 50 w 321"/>
                  <a:gd name="T3" fmla="*/ 37 h 160"/>
                  <a:gd name="T4" fmla="*/ 98 w 321"/>
                  <a:gd name="T5" fmla="*/ 62 h 160"/>
                  <a:gd name="T6" fmla="*/ 141 w 321"/>
                  <a:gd name="T7" fmla="*/ 81 h 160"/>
                  <a:gd name="T8" fmla="*/ 181 w 321"/>
                  <a:gd name="T9" fmla="*/ 91 h 160"/>
                  <a:gd name="T10" fmla="*/ 216 w 321"/>
                  <a:gd name="T11" fmla="*/ 95 h 160"/>
                  <a:gd name="T12" fmla="*/ 246 w 321"/>
                  <a:gd name="T13" fmla="*/ 96 h 160"/>
                  <a:gd name="T14" fmla="*/ 273 w 321"/>
                  <a:gd name="T15" fmla="*/ 93 h 160"/>
                  <a:gd name="T16" fmla="*/ 292 w 321"/>
                  <a:gd name="T17" fmla="*/ 87 h 160"/>
                  <a:gd name="T18" fmla="*/ 308 w 321"/>
                  <a:gd name="T19" fmla="*/ 83 h 160"/>
                  <a:gd name="T20" fmla="*/ 317 w 321"/>
                  <a:gd name="T21" fmla="*/ 79 h 160"/>
                  <a:gd name="T22" fmla="*/ 321 w 321"/>
                  <a:gd name="T23" fmla="*/ 77 h 160"/>
                  <a:gd name="T24" fmla="*/ 285 w 321"/>
                  <a:gd name="T25" fmla="*/ 116 h 160"/>
                  <a:gd name="T26" fmla="*/ 252 w 321"/>
                  <a:gd name="T27" fmla="*/ 141 h 160"/>
                  <a:gd name="T28" fmla="*/ 219 w 321"/>
                  <a:gd name="T29" fmla="*/ 154 h 160"/>
                  <a:gd name="T30" fmla="*/ 187 w 321"/>
                  <a:gd name="T31" fmla="*/ 160 h 160"/>
                  <a:gd name="T32" fmla="*/ 158 w 321"/>
                  <a:gd name="T33" fmla="*/ 156 h 160"/>
                  <a:gd name="T34" fmla="*/ 131 w 321"/>
                  <a:gd name="T35" fmla="*/ 146 h 160"/>
                  <a:gd name="T36" fmla="*/ 106 w 321"/>
                  <a:gd name="T37" fmla="*/ 131 h 160"/>
                  <a:gd name="T38" fmla="*/ 83 w 321"/>
                  <a:gd name="T39" fmla="*/ 112 h 160"/>
                  <a:gd name="T40" fmla="*/ 62 w 321"/>
                  <a:gd name="T41" fmla="*/ 93 h 160"/>
                  <a:gd name="T42" fmla="*/ 43 w 321"/>
                  <a:gd name="T43" fmla="*/ 70 h 160"/>
                  <a:gd name="T44" fmla="*/ 29 w 321"/>
                  <a:gd name="T45" fmla="*/ 48 h 160"/>
                  <a:gd name="T46" fmla="*/ 16 w 321"/>
                  <a:gd name="T47" fmla="*/ 29 h 160"/>
                  <a:gd name="T48" fmla="*/ 8 w 321"/>
                  <a:gd name="T49" fmla="*/ 14 h 160"/>
                  <a:gd name="T50" fmla="*/ 2 w 321"/>
                  <a:gd name="T51" fmla="*/ 4 h 160"/>
                  <a:gd name="T52" fmla="*/ 0 w 321"/>
                  <a:gd name="T5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60">
                    <a:moveTo>
                      <a:pt x="0" y="0"/>
                    </a:moveTo>
                    <a:lnTo>
                      <a:pt x="50" y="37"/>
                    </a:lnTo>
                    <a:lnTo>
                      <a:pt x="98" y="62"/>
                    </a:lnTo>
                    <a:lnTo>
                      <a:pt x="141" y="81"/>
                    </a:lnTo>
                    <a:lnTo>
                      <a:pt x="181" y="91"/>
                    </a:lnTo>
                    <a:lnTo>
                      <a:pt x="216" y="95"/>
                    </a:lnTo>
                    <a:lnTo>
                      <a:pt x="246" y="96"/>
                    </a:lnTo>
                    <a:lnTo>
                      <a:pt x="273" y="93"/>
                    </a:lnTo>
                    <a:lnTo>
                      <a:pt x="292" y="87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1" y="77"/>
                    </a:lnTo>
                    <a:lnTo>
                      <a:pt x="285" y="116"/>
                    </a:lnTo>
                    <a:lnTo>
                      <a:pt x="252" y="141"/>
                    </a:lnTo>
                    <a:lnTo>
                      <a:pt x="219" y="154"/>
                    </a:lnTo>
                    <a:lnTo>
                      <a:pt x="187" y="160"/>
                    </a:lnTo>
                    <a:lnTo>
                      <a:pt x="158" y="156"/>
                    </a:lnTo>
                    <a:lnTo>
                      <a:pt x="131" y="146"/>
                    </a:lnTo>
                    <a:lnTo>
                      <a:pt x="106" y="131"/>
                    </a:lnTo>
                    <a:lnTo>
                      <a:pt x="83" y="112"/>
                    </a:lnTo>
                    <a:lnTo>
                      <a:pt x="62" y="93"/>
                    </a:lnTo>
                    <a:lnTo>
                      <a:pt x="43" y="70"/>
                    </a:lnTo>
                    <a:lnTo>
                      <a:pt x="29" y="48"/>
                    </a:lnTo>
                    <a:lnTo>
                      <a:pt x="16" y="29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073525" y="3560763"/>
                <a:ext cx="192088" cy="155575"/>
              </a:xfrm>
              <a:custGeom>
                <a:avLst/>
                <a:gdLst>
                  <a:gd name="T0" fmla="*/ 0 w 121"/>
                  <a:gd name="T1" fmla="*/ 0 h 98"/>
                  <a:gd name="T2" fmla="*/ 18 w 121"/>
                  <a:gd name="T3" fmla="*/ 17 h 98"/>
                  <a:gd name="T4" fmla="*/ 37 w 121"/>
                  <a:gd name="T5" fmla="*/ 32 h 98"/>
                  <a:gd name="T6" fmla="*/ 58 w 121"/>
                  <a:gd name="T7" fmla="*/ 50 h 98"/>
                  <a:gd name="T8" fmla="*/ 77 w 121"/>
                  <a:gd name="T9" fmla="*/ 65 h 98"/>
                  <a:gd name="T10" fmla="*/ 94 w 121"/>
                  <a:gd name="T11" fmla="*/ 77 h 98"/>
                  <a:gd name="T12" fmla="*/ 108 w 121"/>
                  <a:gd name="T13" fmla="*/ 88 h 98"/>
                  <a:gd name="T14" fmla="*/ 117 w 121"/>
                  <a:gd name="T15" fmla="*/ 96 h 98"/>
                  <a:gd name="T16" fmla="*/ 121 w 121"/>
                  <a:gd name="T17" fmla="*/ 98 h 98"/>
                  <a:gd name="T18" fmla="*/ 89 w 121"/>
                  <a:gd name="T19" fmla="*/ 96 h 98"/>
                  <a:gd name="T20" fmla="*/ 62 w 121"/>
                  <a:gd name="T21" fmla="*/ 88 h 98"/>
                  <a:gd name="T22" fmla="*/ 41 w 121"/>
                  <a:gd name="T23" fmla="*/ 77 h 98"/>
                  <a:gd name="T24" fmla="*/ 25 w 121"/>
                  <a:gd name="T25" fmla="*/ 63 h 98"/>
                  <a:gd name="T26" fmla="*/ 14 w 121"/>
                  <a:gd name="T27" fmla="*/ 50 h 98"/>
                  <a:gd name="T28" fmla="*/ 8 w 121"/>
                  <a:gd name="T29" fmla="*/ 34 h 98"/>
                  <a:gd name="T30" fmla="*/ 2 w 121"/>
                  <a:gd name="T31" fmla="*/ 21 h 98"/>
                  <a:gd name="T32" fmla="*/ 0 w 121"/>
                  <a:gd name="T33" fmla="*/ 11 h 98"/>
                  <a:gd name="T34" fmla="*/ 0 w 121"/>
                  <a:gd name="T35" fmla="*/ 4 h 98"/>
                  <a:gd name="T36" fmla="*/ 0 w 121"/>
                  <a:gd name="T3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98">
                    <a:moveTo>
                      <a:pt x="0" y="0"/>
                    </a:moveTo>
                    <a:lnTo>
                      <a:pt x="18" y="17"/>
                    </a:lnTo>
                    <a:lnTo>
                      <a:pt x="37" y="32"/>
                    </a:lnTo>
                    <a:lnTo>
                      <a:pt x="58" y="50"/>
                    </a:lnTo>
                    <a:lnTo>
                      <a:pt x="77" y="65"/>
                    </a:lnTo>
                    <a:lnTo>
                      <a:pt x="94" y="77"/>
                    </a:lnTo>
                    <a:lnTo>
                      <a:pt x="108" y="88"/>
                    </a:lnTo>
                    <a:lnTo>
                      <a:pt x="117" y="96"/>
                    </a:lnTo>
                    <a:lnTo>
                      <a:pt x="121" y="98"/>
                    </a:lnTo>
                    <a:lnTo>
                      <a:pt x="89" y="96"/>
                    </a:lnTo>
                    <a:lnTo>
                      <a:pt x="62" y="88"/>
                    </a:lnTo>
                    <a:lnTo>
                      <a:pt x="41" y="77"/>
                    </a:lnTo>
                    <a:lnTo>
                      <a:pt x="25" y="63"/>
                    </a:lnTo>
                    <a:lnTo>
                      <a:pt x="14" y="50"/>
                    </a:lnTo>
                    <a:lnTo>
                      <a:pt x="8" y="34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48163" y="3627438"/>
                <a:ext cx="46038" cy="265113"/>
              </a:xfrm>
              <a:custGeom>
                <a:avLst/>
                <a:gdLst>
                  <a:gd name="T0" fmla="*/ 21 w 29"/>
                  <a:gd name="T1" fmla="*/ 0 h 167"/>
                  <a:gd name="T2" fmla="*/ 27 w 29"/>
                  <a:gd name="T3" fmla="*/ 27 h 167"/>
                  <a:gd name="T4" fmla="*/ 29 w 29"/>
                  <a:gd name="T5" fmla="*/ 56 h 167"/>
                  <a:gd name="T6" fmla="*/ 29 w 29"/>
                  <a:gd name="T7" fmla="*/ 85 h 167"/>
                  <a:gd name="T8" fmla="*/ 25 w 29"/>
                  <a:gd name="T9" fmla="*/ 110 h 167"/>
                  <a:gd name="T10" fmla="*/ 21 w 29"/>
                  <a:gd name="T11" fmla="*/ 133 h 167"/>
                  <a:gd name="T12" fmla="*/ 17 w 29"/>
                  <a:gd name="T13" fmla="*/ 152 h 167"/>
                  <a:gd name="T14" fmla="*/ 14 w 29"/>
                  <a:gd name="T15" fmla="*/ 163 h 167"/>
                  <a:gd name="T16" fmla="*/ 12 w 29"/>
                  <a:gd name="T17" fmla="*/ 167 h 167"/>
                  <a:gd name="T18" fmla="*/ 4 w 29"/>
                  <a:gd name="T19" fmla="*/ 140 h 167"/>
                  <a:gd name="T20" fmla="*/ 0 w 29"/>
                  <a:gd name="T21" fmla="*/ 111 h 167"/>
                  <a:gd name="T22" fmla="*/ 2 w 29"/>
                  <a:gd name="T23" fmla="*/ 83 h 167"/>
                  <a:gd name="T24" fmla="*/ 6 w 29"/>
                  <a:gd name="T25" fmla="*/ 56 h 167"/>
                  <a:gd name="T26" fmla="*/ 10 w 29"/>
                  <a:gd name="T27" fmla="*/ 35 h 167"/>
                  <a:gd name="T28" fmla="*/ 15 w 29"/>
                  <a:gd name="T29" fmla="*/ 15 h 167"/>
                  <a:gd name="T30" fmla="*/ 19 w 29"/>
                  <a:gd name="T31" fmla="*/ 4 h 167"/>
                  <a:gd name="T32" fmla="*/ 21 w 29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167">
                    <a:moveTo>
                      <a:pt x="21" y="0"/>
                    </a:moveTo>
                    <a:lnTo>
                      <a:pt x="27" y="27"/>
                    </a:lnTo>
                    <a:lnTo>
                      <a:pt x="29" y="56"/>
                    </a:lnTo>
                    <a:lnTo>
                      <a:pt x="29" y="85"/>
                    </a:lnTo>
                    <a:lnTo>
                      <a:pt x="25" y="110"/>
                    </a:lnTo>
                    <a:lnTo>
                      <a:pt x="21" y="133"/>
                    </a:lnTo>
                    <a:lnTo>
                      <a:pt x="17" y="152"/>
                    </a:lnTo>
                    <a:lnTo>
                      <a:pt x="14" y="163"/>
                    </a:lnTo>
                    <a:lnTo>
                      <a:pt x="12" y="167"/>
                    </a:lnTo>
                    <a:lnTo>
                      <a:pt x="4" y="140"/>
                    </a:lnTo>
                    <a:lnTo>
                      <a:pt x="0" y="111"/>
                    </a:lnTo>
                    <a:lnTo>
                      <a:pt x="2" y="83"/>
                    </a:lnTo>
                    <a:lnTo>
                      <a:pt x="6" y="56"/>
                    </a:lnTo>
                    <a:lnTo>
                      <a:pt x="10" y="35"/>
                    </a:lnTo>
                    <a:lnTo>
                      <a:pt x="15" y="15"/>
                    </a:lnTo>
                    <a:lnTo>
                      <a:pt x="19" y="4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Growth Concept for PowerPoint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862371" y="1617108"/>
            <a:ext cx="6163574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TextBox 76"/>
          <p:cNvSpPr txBox="1"/>
          <p:nvPr/>
        </p:nvSpPr>
        <p:spPr>
          <a:xfrm>
            <a:off x="5989053" y="1861724"/>
            <a:ext cx="468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4th Grad</a:t>
            </a:r>
            <a:r>
              <a:rPr lang="en-IN" sz="36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12059" y="2655393"/>
            <a:ext cx="4689262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continue to use the production apps introduced and used from 3</a:t>
            </a:r>
            <a:r>
              <a:rPr lang="en-US" sz="1600" kern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Grade. </a:t>
            </a:r>
          </a:p>
          <a:p>
            <a:pPr algn="ctr">
              <a:lnSpc>
                <a:spcPct val="110000"/>
              </a:lnSpc>
            </a:pPr>
            <a:endParaRPr lang="en-US" sz="1600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learn collaborative apps each month throughout the year that will allow them to share their learning with one another. 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create a learning portfolio in social studies and 3 power standards in science.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continue to learn about digital literacy and citizenship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1599" y="1801539"/>
            <a:ext cx="1258784" cy="12587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en-IN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099834" y="2938047"/>
            <a:ext cx="1207356" cy="1486468"/>
            <a:chOff x="3629025" y="3538538"/>
            <a:chExt cx="1497013" cy="1843088"/>
          </a:xfrm>
        </p:grpSpPr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3629025" y="3538538"/>
              <a:ext cx="1497013" cy="1843088"/>
            </a:xfrm>
            <a:custGeom>
              <a:avLst/>
              <a:gdLst>
                <a:gd name="T0" fmla="*/ 745 w 943"/>
                <a:gd name="T1" fmla="*/ 48 h 1161"/>
                <a:gd name="T2" fmla="*/ 703 w 943"/>
                <a:gd name="T3" fmla="*/ 164 h 1161"/>
                <a:gd name="T4" fmla="*/ 634 w 943"/>
                <a:gd name="T5" fmla="*/ 192 h 1161"/>
                <a:gd name="T6" fmla="*/ 553 w 943"/>
                <a:gd name="T7" fmla="*/ 219 h 1161"/>
                <a:gd name="T8" fmla="*/ 509 w 943"/>
                <a:gd name="T9" fmla="*/ 296 h 1161"/>
                <a:gd name="T10" fmla="*/ 513 w 943"/>
                <a:gd name="T11" fmla="*/ 348 h 1161"/>
                <a:gd name="T12" fmla="*/ 557 w 943"/>
                <a:gd name="T13" fmla="*/ 473 h 1161"/>
                <a:gd name="T14" fmla="*/ 663 w 943"/>
                <a:gd name="T15" fmla="*/ 406 h 1161"/>
                <a:gd name="T16" fmla="*/ 751 w 943"/>
                <a:gd name="T17" fmla="*/ 258 h 1161"/>
                <a:gd name="T18" fmla="*/ 847 w 943"/>
                <a:gd name="T19" fmla="*/ 231 h 1161"/>
                <a:gd name="T20" fmla="*/ 922 w 943"/>
                <a:gd name="T21" fmla="*/ 256 h 1161"/>
                <a:gd name="T22" fmla="*/ 933 w 943"/>
                <a:gd name="T23" fmla="*/ 317 h 1161"/>
                <a:gd name="T24" fmla="*/ 862 w 943"/>
                <a:gd name="T25" fmla="*/ 433 h 1161"/>
                <a:gd name="T26" fmla="*/ 764 w 943"/>
                <a:gd name="T27" fmla="*/ 460 h 1161"/>
                <a:gd name="T28" fmla="*/ 693 w 943"/>
                <a:gd name="T29" fmla="*/ 448 h 1161"/>
                <a:gd name="T30" fmla="*/ 636 w 943"/>
                <a:gd name="T31" fmla="*/ 444 h 1161"/>
                <a:gd name="T32" fmla="*/ 553 w 943"/>
                <a:gd name="T33" fmla="*/ 527 h 1161"/>
                <a:gd name="T34" fmla="*/ 545 w 943"/>
                <a:gd name="T35" fmla="*/ 869 h 1161"/>
                <a:gd name="T36" fmla="*/ 505 w 943"/>
                <a:gd name="T37" fmla="*/ 1161 h 1161"/>
                <a:gd name="T38" fmla="*/ 503 w 943"/>
                <a:gd name="T39" fmla="*/ 835 h 1161"/>
                <a:gd name="T40" fmla="*/ 468 w 943"/>
                <a:gd name="T41" fmla="*/ 737 h 1161"/>
                <a:gd name="T42" fmla="*/ 346 w 943"/>
                <a:gd name="T43" fmla="*/ 719 h 1161"/>
                <a:gd name="T44" fmla="*/ 188 w 943"/>
                <a:gd name="T45" fmla="*/ 788 h 1161"/>
                <a:gd name="T46" fmla="*/ 80 w 943"/>
                <a:gd name="T47" fmla="*/ 758 h 1161"/>
                <a:gd name="T48" fmla="*/ 19 w 943"/>
                <a:gd name="T49" fmla="*/ 692 h 1161"/>
                <a:gd name="T50" fmla="*/ 0 w 943"/>
                <a:gd name="T51" fmla="*/ 656 h 1161"/>
                <a:gd name="T52" fmla="*/ 155 w 943"/>
                <a:gd name="T53" fmla="*/ 533 h 1161"/>
                <a:gd name="T54" fmla="*/ 286 w 943"/>
                <a:gd name="T55" fmla="*/ 546 h 1161"/>
                <a:gd name="T56" fmla="*/ 372 w 943"/>
                <a:gd name="T57" fmla="*/ 608 h 1161"/>
                <a:gd name="T58" fmla="*/ 394 w 943"/>
                <a:gd name="T59" fmla="*/ 639 h 1161"/>
                <a:gd name="T60" fmla="*/ 499 w 943"/>
                <a:gd name="T61" fmla="*/ 710 h 1161"/>
                <a:gd name="T62" fmla="*/ 497 w 943"/>
                <a:gd name="T63" fmla="*/ 465 h 1161"/>
                <a:gd name="T64" fmla="*/ 430 w 943"/>
                <a:gd name="T65" fmla="*/ 358 h 1161"/>
                <a:gd name="T66" fmla="*/ 298 w 943"/>
                <a:gd name="T67" fmla="*/ 421 h 1161"/>
                <a:gd name="T68" fmla="*/ 184 w 943"/>
                <a:gd name="T69" fmla="*/ 398 h 1161"/>
                <a:gd name="T70" fmla="*/ 107 w 943"/>
                <a:gd name="T71" fmla="*/ 317 h 1161"/>
                <a:gd name="T72" fmla="*/ 80 w 943"/>
                <a:gd name="T73" fmla="*/ 271 h 1161"/>
                <a:gd name="T74" fmla="*/ 232 w 943"/>
                <a:gd name="T75" fmla="*/ 214 h 1161"/>
                <a:gd name="T76" fmla="*/ 347 w 943"/>
                <a:gd name="T77" fmla="*/ 267 h 1161"/>
                <a:gd name="T78" fmla="*/ 426 w 943"/>
                <a:gd name="T79" fmla="*/ 327 h 1161"/>
                <a:gd name="T80" fmla="*/ 465 w 943"/>
                <a:gd name="T81" fmla="*/ 321 h 1161"/>
                <a:gd name="T82" fmla="*/ 426 w 943"/>
                <a:gd name="T83" fmla="*/ 187 h 1161"/>
                <a:gd name="T84" fmla="*/ 340 w 943"/>
                <a:gd name="T85" fmla="*/ 94 h 1161"/>
                <a:gd name="T86" fmla="*/ 286 w 943"/>
                <a:gd name="T87" fmla="*/ 37 h 1161"/>
                <a:gd name="T88" fmla="*/ 319 w 943"/>
                <a:gd name="T89" fmla="*/ 6 h 1161"/>
                <a:gd name="T90" fmla="*/ 411 w 943"/>
                <a:gd name="T91" fmla="*/ 12 h 1161"/>
                <a:gd name="T92" fmla="*/ 428 w 943"/>
                <a:gd name="T93" fmla="*/ 60 h 1161"/>
                <a:gd name="T94" fmla="*/ 417 w 943"/>
                <a:gd name="T95" fmla="*/ 104 h 1161"/>
                <a:gd name="T96" fmla="*/ 453 w 943"/>
                <a:gd name="T97" fmla="*/ 79 h 1161"/>
                <a:gd name="T98" fmla="*/ 482 w 943"/>
                <a:gd name="T99" fmla="*/ 100 h 1161"/>
                <a:gd name="T100" fmla="*/ 465 w 943"/>
                <a:gd name="T101" fmla="*/ 217 h 1161"/>
                <a:gd name="T102" fmla="*/ 486 w 943"/>
                <a:gd name="T103" fmla="*/ 277 h 1161"/>
                <a:gd name="T104" fmla="*/ 549 w 943"/>
                <a:gd name="T105" fmla="*/ 187 h 1161"/>
                <a:gd name="T106" fmla="*/ 595 w 943"/>
                <a:gd name="T107" fmla="*/ 69 h 1161"/>
                <a:gd name="T108" fmla="*/ 666 w 943"/>
                <a:gd name="T109" fmla="*/ 10 h 1161"/>
                <a:gd name="T110" fmla="*/ 734 w 943"/>
                <a:gd name="T11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43" h="1161">
                  <a:moveTo>
                    <a:pt x="734" y="0"/>
                  </a:moveTo>
                  <a:lnTo>
                    <a:pt x="743" y="0"/>
                  </a:lnTo>
                  <a:lnTo>
                    <a:pt x="745" y="0"/>
                  </a:lnTo>
                  <a:lnTo>
                    <a:pt x="745" y="48"/>
                  </a:lnTo>
                  <a:lnTo>
                    <a:pt x="741" y="89"/>
                  </a:lnTo>
                  <a:lnTo>
                    <a:pt x="732" y="121"/>
                  </a:lnTo>
                  <a:lnTo>
                    <a:pt x="718" y="144"/>
                  </a:lnTo>
                  <a:lnTo>
                    <a:pt x="703" y="164"/>
                  </a:lnTo>
                  <a:lnTo>
                    <a:pt x="688" y="177"/>
                  </a:lnTo>
                  <a:lnTo>
                    <a:pt x="668" y="187"/>
                  </a:lnTo>
                  <a:lnTo>
                    <a:pt x="651" y="191"/>
                  </a:lnTo>
                  <a:lnTo>
                    <a:pt x="634" y="192"/>
                  </a:lnTo>
                  <a:lnTo>
                    <a:pt x="616" y="192"/>
                  </a:lnTo>
                  <a:lnTo>
                    <a:pt x="603" y="191"/>
                  </a:lnTo>
                  <a:lnTo>
                    <a:pt x="574" y="202"/>
                  </a:lnTo>
                  <a:lnTo>
                    <a:pt x="553" y="219"/>
                  </a:lnTo>
                  <a:lnTo>
                    <a:pt x="536" y="239"/>
                  </a:lnTo>
                  <a:lnTo>
                    <a:pt x="522" y="260"/>
                  </a:lnTo>
                  <a:lnTo>
                    <a:pt x="515" y="279"/>
                  </a:lnTo>
                  <a:lnTo>
                    <a:pt x="509" y="296"/>
                  </a:lnTo>
                  <a:lnTo>
                    <a:pt x="505" y="308"/>
                  </a:lnTo>
                  <a:lnTo>
                    <a:pt x="505" y="312"/>
                  </a:lnTo>
                  <a:lnTo>
                    <a:pt x="505" y="312"/>
                  </a:lnTo>
                  <a:lnTo>
                    <a:pt x="513" y="348"/>
                  </a:lnTo>
                  <a:lnTo>
                    <a:pt x="524" y="392"/>
                  </a:lnTo>
                  <a:lnTo>
                    <a:pt x="534" y="442"/>
                  </a:lnTo>
                  <a:lnTo>
                    <a:pt x="541" y="494"/>
                  </a:lnTo>
                  <a:lnTo>
                    <a:pt x="557" y="473"/>
                  </a:lnTo>
                  <a:lnTo>
                    <a:pt x="576" y="454"/>
                  </a:lnTo>
                  <a:lnTo>
                    <a:pt x="599" y="435"/>
                  </a:lnTo>
                  <a:lnTo>
                    <a:pt x="628" y="419"/>
                  </a:lnTo>
                  <a:lnTo>
                    <a:pt x="663" y="406"/>
                  </a:lnTo>
                  <a:lnTo>
                    <a:pt x="682" y="354"/>
                  </a:lnTo>
                  <a:lnTo>
                    <a:pt x="703" y="314"/>
                  </a:lnTo>
                  <a:lnTo>
                    <a:pt x="726" y="281"/>
                  </a:lnTo>
                  <a:lnTo>
                    <a:pt x="751" y="258"/>
                  </a:lnTo>
                  <a:lnTo>
                    <a:pt x="774" y="242"/>
                  </a:lnTo>
                  <a:lnTo>
                    <a:pt x="799" y="233"/>
                  </a:lnTo>
                  <a:lnTo>
                    <a:pt x="824" y="229"/>
                  </a:lnTo>
                  <a:lnTo>
                    <a:pt x="847" y="231"/>
                  </a:lnTo>
                  <a:lnTo>
                    <a:pt x="870" y="235"/>
                  </a:lnTo>
                  <a:lnTo>
                    <a:pt x="889" y="241"/>
                  </a:lnTo>
                  <a:lnTo>
                    <a:pt x="907" y="248"/>
                  </a:lnTo>
                  <a:lnTo>
                    <a:pt x="922" y="256"/>
                  </a:lnTo>
                  <a:lnTo>
                    <a:pt x="933" y="262"/>
                  </a:lnTo>
                  <a:lnTo>
                    <a:pt x="939" y="266"/>
                  </a:lnTo>
                  <a:lnTo>
                    <a:pt x="943" y="267"/>
                  </a:lnTo>
                  <a:lnTo>
                    <a:pt x="933" y="317"/>
                  </a:lnTo>
                  <a:lnTo>
                    <a:pt x="920" y="358"/>
                  </a:lnTo>
                  <a:lnTo>
                    <a:pt x="905" y="391"/>
                  </a:lnTo>
                  <a:lnTo>
                    <a:pt x="883" y="415"/>
                  </a:lnTo>
                  <a:lnTo>
                    <a:pt x="862" y="433"/>
                  </a:lnTo>
                  <a:lnTo>
                    <a:pt x="837" y="446"/>
                  </a:lnTo>
                  <a:lnTo>
                    <a:pt x="812" y="454"/>
                  </a:lnTo>
                  <a:lnTo>
                    <a:pt x="789" y="458"/>
                  </a:lnTo>
                  <a:lnTo>
                    <a:pt x="764" y="460"/>
                  </a:lnTo>
                  <a:lnTo>
                    <a:pt x="743" y="458"/>
                  </a:lnTo>
                  <a:lnTo>
                    <a:pt x="722" y="454"/>
                  </a:lnTo>
                  <a:lnTo>
                    <a:pt x="705" y="452"/>
                  </a:lnTo>
                  <a:lnTo>
                    <a:pt x="693" y="448"/>
                  </a:lnTo>
                  <a:lnTo>
                    <a:pt x="684" y="444"/>
                  </a:lnTo>
                  <a:lnTo>
                    <a:pt x="682" y="444"/>
                  </a:lnTo>
                  <a:lnTo>
                    <a:pt x="674" y="431"/>
                  </a:lnTo>
                  <a:lnTo>
                    <a:pt x="636" y="444"/>
                  </a:lnTo>
                  <a:lnTo>
                    <a:pt x="607" y="462"/>
                  </a:lnTo>
                  <a:lnTo>
                    <a:pt x="582" y="483"/>
                  </a:lnTo>
                  <a:lnTo>
                    <a:pt x="565" y="506"/>
                  </a:lnTo>
                  <a:lnTo>
                    <a:pt x="553" y="527"/>
                  </a:lnTo>
                  <a:lnTo>
                    <a:pt x="545" y="544"/>
                  </a:lnTo>
                  <a:lnTo>
                    <a:pt x="545" y="565"/>
                  </a:lnTo>
                  <a:lnTo>
                    <a:pt x="545" y="856"/>
                  </a:lnTo>
                  <a:lnTo>
                    <a:pt x="545" y="869"/>
                  </a:lnTo>
                  <a:lnTo>
                    <a:pt x="545" y="879"/>
                  </a:lnTo>
                  <a:lnTo>
                    <a:pt x="545" y="885"/>
                  </a:lnTo>
                  <a:lnTo>
                    <a:pt x="561" y="1161"/>
                  </a:lnTo>
                  <a:lnTo>
                    <a:pt x="505" y="1161"/>
                  </a:lnTo>
                  <a:lnTo>
                    <a:pt x="505" y="863"/>
                  </a:lnTo>
                  <a:lnTo>
                    <a:pt x="505" y="863"/>
                  </a:lnTo>
                  <a:lnTo>
                    <a:pt x="505" y="856"/>
                  </a:lnTo>
                  <a:lnTo>
                    <a:pt x="503" y="835"/>
                  </a:lnTo>
                  <a:lnTo>
                    <a:pt x="499" y="812"/>
                  </a:lnTo>
                  <a:lnTo>
                    <a:pt x="493" y="787"/>
                  </a:lnTo>
                  <a:lnTo>
                    <a:pt x="482" y="762"/>
                  </a:lnTo>
                  <a:lnTo>
                    <a:pt x="468" y="737"/>
                  </a:lnTo>
                  <a:lnTo>
                    <a:pt x="449" y="713"/>
                  </a:lnTo>
                  <a:lnTo>
                    <a:pt x="424" y="694"/>
                  </a:lnTo>
                  <a:lnTo>
                    <a:pt x="392" y="679"/>
                  </a:lnTo>
                  <a:lnTo>
                    <a:pt x="346" y="719"/>
                  </a:lnTo>
                  <a:lnTo>
                    <a:pt x="301" y="750"/>
                  </a:lnTo>
                  <a:lnTo>
                    <a:pt x="259" y="771"/>
                  </a:lnTo>
                  <a:lnTo>
                    <a:pt x="223" y="783"/>
                  </a:lnTo>
                  <a:lnTo>
                    <a:pt x="188" y="788"/>
                  </a:lnTo>
                  <a:lnTo>
                    <a:pt x="157" y="788"/>
                  </a:lnTo>
                  <a:lnTo>
                    <a:pt x="128" y="783"/>
                  </a:lnTo>
                  <a:lnTo>
                    <a:pt x="103" y="771"/>
                  </a:lnTo>
                  <a:lnTo>
                    <a:pt x="80" y="758"/>
                  </a:lnTo>
                  <a:lnTo>
                    <a:pt x="61" y="742"/>
                  </a:lnTo>
                  <a:lnTo>
                    <a:pt x="44" y="725"/>
                  </a:lnTo>
                  <a:lnTo>
                    <a:pt x="30" y="708"/>
                  </a:lnTo>
                  <a:lnTo>
                    <a:pt x="19" y="692"/>
                  </a:lnTo>
                  <a:lnTo>
                    <a:pt x="11" y="677"/>
                  </a:lnTo>
                  <a:lnTo>
                    <a:pt x="5" y="665"/>
                  </a:lnTo>
                  <a:lnTo>
                    <a:pt x="2" y="658"/>
                  </a:lnTo>
                  <a:lnTo>
                    <a:pt x="0" y="656"/>
                  </a:lnTo>
                  <a:lnTo>
                    <a:pt x="40" y="608"/>
                  </a:lnTo>
                  <a:lnTo>
                    <a:pt x="80" y="573"/>
                  </a:lnTo>
                  <a:lnTo>
                    <a:pt x="119" y="548"/>
                  </a:lnTo>
                  <a:lnTo>
                    <a:pt x="155" y="533"/>
                  </a:lnTo>
                  <a:lnTo>
                    <a:pt x="192" y="527"/>
                  </a:lnTo>
                  <a:lnTo>
                    <a:pt x="224" y="529"/>
                  </a:lnTo>
                  <a:lnTo>
                    <a:pt x="257" y="535"/>
                  </a:lnTo>
                  <a:lnTo>
                    <a:pt x="286" y="546"/>
                  </a:lnTo>
                  <a:lnTo>
                    <a:pt x="313" y="560"/>
                  </a:lnTo>
                  <a:lnTo>
                    <a:pt x="336" y="577"/>
                  </a:lnTo>
                  <a:lnTo>
                    <a:pt x="357" y="592"/>
                  </a:lnTo>
                  <a:lnTo>
                    <a:pt x="372" y="608"/>
                  </a:lnTo>
                  <a:lnTo>
                    <a:pt x="384" y="619"/>
                  </a:lnTo>
                  <a:lnTo>
                    <a:pt x="392" y="627"/>
                  </a:lnTo>
                  <a:lnTo>
                    <a:pt x="394" y="631"/>
                  </a:lnTo>
                  <a:lnTo>
                    <a:pt x="394" y="639"/>
                  </a:lnTo>
                  <a:lnTo>
                    <a:pt x="430" y="652"/>
                  </a:lnTo>
                  <a:lnTo>
                    <a:pt x="463" y="673"/>
                  </a:lnTo>
                  <a:lnTo>
                    <a:pt x="492" y="700"/>
                  </a:lnTo>
                  <a:lnTo>
                    <a:pt x="499" y="710"/>
                  </a:lnTo>
                  <a:lnTo>
                    <a:pt x="505" y="721"/>
                  </a:lnTo>
                  <a:lnTo>
                    <a:pt x="505" y="565"/>
                  </a:lnTo>
                  <a:lnTo>
                    <a:pt x="503" y="515"/>
                  </a:lnTo>
                  <a:lnTo>
                    <a:pt x="497" y="465"/>
                  </a:lnTo>
                  <a:lnTo>
                    <a:pt x="488" y="414"/>
                  </a:lnTo>
                  <a:lnTo>
                    <a:pt x="472" y="394"/>
                  </a:lnTo>
                  <a:lnTo>
                    <a:pt x="453" y="375"/>
                  </a:lnTo>
                  <a:lnTo>
                    <a:pt x="430" y="358"/>
                  </a:lnTo>
                  <a:lnTo>
                    <a:pt x="401" y="348"/>
                  </a:lnTo>
                  <a:lnTo>
                    <a:pt x="365" y="383"/>
                  </a:lnTo>
                  <a:lnTo>
                    <a:pt x="330" y="408"/>
                  </a:lnTo>
                  <a:lnTo>
                    <a:pt x="298" y="421"/>
                  </a:lnTo>
                  <a:lnTo>
                    <a:pt x="265" y="425"/>
                  </a:lnTo>
                  <a:lnTo>
                    <a:pt x="236" y="421"/>
                  </a:lnTo>
                  <a:lnTo>
                    <a:pt x="209" y="412"/>
                  </a:lnTo>
                  <a:lnTo>
                    <a:pt x="184" y="398"/>
                  </a:lnTo>
                  <a:lnTo>
                    <a:pt x="161" y="379"/>
                  </a:lnTo>
                  <a:lnTo>
                    <a:pt x="140" y="360"/>
                  </a:lnTo>
                  <a:lnTo>
                    <a:pt x="123" y="339"/>
                  </a:lnTo>
                  <a:lnTo>
                    <a:pt x="107" y="317"/>
                  </a:lnTo>
                  <a:lnTo>
                    <a:pt x="96" y="300"/>
                  </a:lnTo>
                  <a:lnTo>
                    <a:pt x="88" y="285"/>
                  </a:lnTo>
                  <a:lnTo>
                    <a:pt x="82" y="275"/>
                  </a:lnTo>
                  <a:lnTo>
                    <a:pt x="80" y="271"/>
                  </a:lnTo>
                  <a:lnTo>
                    <a:pt x="121" y="241"/>
                  </a:lnTo>
                  <a:lnTo>
                    <a:pt x="159" y="221"/>
                  </a:lnTo>
                  <a:lnTo>
                    <a:pt x="198" y="212"/>
                  </a:lnTo>
                  <a:lnTo>
                    <a:pt x="232" y="214"/>
                  </a:lnTo>
                  <a:lnTo>
                    <a:pt x="265" y="219"/>
                  </a:lnTo>
                  <a:lnTo>
                    <a:pt x="296" y="233"/>
                  </a:lnTo>
                  <a:lnTo>
                    <a:pt x="322" y="248"/>
                  </a:lnTo>
                  <a:lnTo>
                    <a:pt x="347" y="267"/>
                  </a:lnTo>
                  <a:lnTo>
                    <a:pt x="367" y="287"/>
                  </a:lnTo>
                  <a:lnTo>
                    <a:pt x="384" y="304"/>
                  </a:lnTo>
                  <a:lnTo>
                    <a:pt x="397" y="321"/>
                  </a:lnTo>
                  <a:lnTo>
                    <a:pt x="426" y="327"/>
                  </a:lnTo>
                  <a:lnTo>
                    <a:pt x="453" y="341"/>
                  </a:lnTo>
                  <a:lnTo>
                    <a:pt x="474" y="356"/>
                  </a:lnTo>
                  <a:lnTo>
                    <a:pt x="470" y="342"/>
                  </a:lnTo>
                  <a:lnTo>
                    <a:pt x="465" y="321"/>
                  </a:lnTo>
                  <a:lnTo>
                    <a:pt x="457" y="294"/>
                  </a:lnTo>
                  <a:lnTo>
                    <a:pt x="447" y="262"/>
                  </a:lnTo>
                  <a:lnTo>
                    <a:pt x="438" y="225"/>
                  </a:lnTo>
                  <a:lnTo>
                    <a:pt x="426" y="187"/>
                  </a:lnTo>
                  <a:lnTo>
                    <a:pt x="413" y="148"/>
                  </a:lnTo>
                  <a:lnTo>
                    <a:pt x="401" y="112"/>
                  </a:lnTo>
                  <a:lnTo>
                    <a:pt x="367" y="106"/>
                  </a:lnTo>
                  <a:lnTo>
                    <a:pt x="340" y="94"/>
                  </a:lnTo>
                  <a:lnTo>
                    <a:pt x="319" y="83"/>
                  </a:lnTo>
                  <a:lnTo>
                    <a:pt x="303" y="68"/>
                  </a:lnTo>
                  <a:lnTo>
                    <a:pt x="294" y="52"/>
                  </a:lnTo>
                  <a:lnTo>
                    <a:pt x="286" y="37"/>
                  </a:lnTo>
                  <a:lnTo>
                    <a:pt x="282" y="25"/>
                  </a:lnTo>
                  <a:lnTo>
                    <a:pt x="280" y="18"/>
                  </a:lnTo>
                  <a:lnTo>
                    <a:pt x="280" y="14"/>
                  </a:lnTo>
                  <a:lnTo>
                    <a:pt x="319" y="6"/>
                  </a:lnTo>
                  <a:lnTo>
                    <a:pt x="351" y="0"/>
                  </a:lnTo>
                  <a:lnTo>
                    <a:pt x="376" y="0"/>
                  </a:lnTo>
                  <a:lnTo>
                    <a:pt x="395" y="4"/>
                  </a:lnTo>
                  <a:lnTo>
                    <a:pt x="411" y="12"/>
                  </a:lnTo>
                  <a:lnTo>
                    <a:pt x="420" y="21"/>
                  </a:lnTo>
                  <a:lnTo>
                    <a:pt x="426" y="33"/>
                  </a:lnTo>
                  <a:lnTo>
                    <a:pt x="428" y="46"/>
                  </a:lnTo>
                  <a:lnTo>
                    <a:pt x="428" y="60"/>
                  </a:lnTo>
                  <a:lnTo>
                    <a:pt x="426" y="73"/>
                  </a:lnTo>
                  <a:lnTo>
                    <a:pt x="422" y="85"/>
                  </a:lnTo>
                  <a:lnTo>
                    <a:pt x="420" y="96"/>
                  </a:lnTo>
                  <a:lnTo>
                    <a:pt x="417" y="104"/>
                  </a:lnTo>
                  <a:lnTo>
                    <a:pt x="434" y="142"/>
                  </a:lnTo>
                  <a:lnTo>
                    <a:pt x="434" y="123"/>
                  </a:lnTo>
                  <a:lnTo>
                    <a:pt x="442" y="102"/>
                  </a:lnTo>
                  <a:lnTo>
                    <a:pt x="453" y="79"/>
                  </a:lnTo>
                  <a:lnTo>
                    <a:pt x="474" y="56"/>
                  </a:lnTo>
                  <a:lnTo>
                    <a:pt x="476" y="62"/>
                  </a:lnTo>
                  <a:lnTo>
                    <a:pt x="478" y="77"/>
                  </a:lnTo>
                  <a:lnTo>
                    <a:pt x="482" y="100"/>
                  </a:lnTo>
                  <a:lnTo>
                    <a:pt x="484" y="129"/>
                  </a:lnTo>
                  <a:lnTo>
                    <a:pt x="482" y="158"/>
                  </a:lnTo>
                  <a:lnTo>
                    <a:pt x="476" y="189"/>
                  </a:lnTo>
                  <a:lnTo>
                    <a:pt x="465" y="217"/>
                  </a:lnTo>
                  <a:lnTo>
                    <a:pt x="463" y="219"/>
                  </a:lnTo>
                  <a:lnTo>
                    <a:pt x="474" y="250"/>
                  </a:lnTo>
                  <a:lnTo>
                    <a:pt x="486" y="277"/>
                  </a:lnTo>
                  <a:lnTo>
                    <a:pt x="486" y="277"/>
                  </a:lnTo>
                  <a:lnTo>
                    <a:pt x="495" y="256"/>
                  </a:lnTo>
                  <a:lnTo>
                    <a:pt x="507" y="231"/>
                  </a:lnTo>
                  <a:lnTo>
                    <a:pt x="526" y="208"/>
                  </a:lnTo>
                  <a:lnTo>
                    <a:pt x="549" y="187"/>
                  </a:lnTo>
                  <a:lnTo>
                    <a:pt x="580" y="171"/>
                  </a:lnTo>
                  <a:lnTo>
                    <a:pt x="578" y="131"/>
                  </a:lnTo>
                  <a:lnTo>
                    <a:pt x="584" y="96"/>
                  </a:lnTo>
                  <a:lnTo>
                    <a:pt x="595" y="69"/>
                  </a:lnTo>
                  <a:lnTo>
                    <a:pt x="609" y="48"/>
                  </a:lnTo>
                  <a:lnTo>
                    <a:pt x="628" y="31"/>
                  </a:lnTo>
                  <a:lnTo>
                    <a:pt x="647" y="19"/>
                  </a:lnTo>
                  <a:lnTo>
                    <a:pt x="666" y="10"/>
                  </a:lnTo>
                  <a:lnTo>
                    <a:pt x="686" y="4"/>
                  </a:lnTo>
                  <a:lnTo>
                    <a:pt x="705" y="2"/>
                  </a:lnTo>
                  <a:lnTo>
                    <a:pt x="720" y="0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4699000" y="3962400"/>
              <a:ext cx="427038" cy="312738"/>
            </a:xfrm>
            <a:custGeom>
              <a:avLst/>
              <a:gdLst>
                <a:gd name="T0" fmla="*/ 269 w 269"/>
                <a:gd name="T1" fmla="*/ 0 h 197"/>
                <a:gd name="T2" fmla="*/ 267 w 269"/>
                <a:gd name="T3" fmla="*/ 4 h 197"/>
                <a:gd name="T4" fmla="*/ 267 w 269"/>
                <a:gd name="T5" fmla="*/ 14 h 197"/>
                <a:gd name="T6" fmla="*/ 265 w 269"/>
                <a:gd name="T7" fmla="*/ 27 h 197"/>
                <a:gd name="T8" fmla="*/ 261 w 269"/>
                <a:gd name="T9" fmla="*/ 45 h 197"/>
                <a:gd name="T10" fmla="*/ 256 w 269"/>
                <a:gd name="T11" fmla="*/ 64 h 197"/>
                <a:gd name="T12" fmla="*/ 248 w 269"/>
                <a:gd name="T13" fmla="*/ 87 h 197"/>
                <a:gd name="T14" fmla="*/ 238 w 269"/>
                <a:gd name="T15" fmla="*/ 108 h 197"/>
                <a:gd name="T16" fmla="*/ 227 w 269"/>
                <a:gd name="T17" fmla="*/ 131 h 197"/>
                <a:gd name="T18" fmla="*/ 211 w 269"/>
                <a:gd name="T19" fmla="*/ 150 h 197"/>
                <a:gd name="T20" fmla="*/ 194 w 269"/>
                <a:gd name="T21" fmla="*/ 168 h 197"/>
                <a:gd name="T22" fmla="*/ 171 w 269"/>
                <a:gd name="T23" fmla="*/ 183 h 197"/>
                <a:gd name="T24" fmla="*/ 146 w 269"/>
                <a:gd name="T25" fmla="*/ 193 h 197"/>
                <a:gd name="T26" fmla="*/ 117 w 269"/>
                <a:gd name="T27" fmla="*/ 197 h 197"/>
                <a:gd name="T28" fmla="*/ 83 w 269"/>
                <a:gd name="T29" fmla="*/ 193 h 197"/>
                <a:gd name="T30" fmla="*/ 44 w 269"/>
                <a:gd name="T31" fmla="*/ 183 h 197"/>
                <a:gd name="T32" fmla="*/ 0 w 269"/>
                <a:gd name="T33" fmla="*/ 164 h 197"/>
                <a:gd name="T34" fmla="*/ 6 w 269"/>
                <a:gd name="T35" fmla="*/ 164 h 197"/>
                <a:gd name="T36" fmla="*/ 21 w 269"/>
                <a:gd name="T37" fmla="*/ 160 h 197"/>
                <a:gd name="T38" fmla="*/ 46 w 269"/>
                <a:gd name="T39" fmla="*/ 152 h 197"/>
                <a:gd name="T40" fmla="*/ 75 w 269"/>
                <a:gd name="T41" fmla="*/ 141 h 197"/>
                <a:gd name="T42" fmla="*/ 111 w 269"/>
                <a:gd name="T43" fmla="*/ 125 h 197"/>
                <a:gd name="T44" fmla="*/ 150 w 269"/>
                <a:gd name="T45" fmla="*/ 104 h 197"/>
                <a:gd name="T46" fmla="*/ 190 w 269"/>
                <a:gd name="T47" fmla="*/ 77 h 197"/>
                <a:gd name="T48" fmla="*/ 231 w 269"/>
                <a:gd name="T49" fmla="*/ 43 h 197"/>
                <a:gd name="T50" fmla="*/ 269 w 269"/>
                <a:gd name="T51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9" h="197">
                  <a:moveTo>
                    <a:pt x="269" y="0"/>
                  </a:moveTo>
                  <a:lnTo>
                    <a:pt x="267" y="4"/>
                  </a:lnTo>
                  <a:lnTo>
                    <a:pt x="267" y="14"/>
                  </a:lnTo>
                  <a:lnTo>
                    <a:pt x="265" y="27"/>
                  </a:lnTo>
                  <a:lnTo>
                    <a:pt x="261" y="45"/>
                  </a:lnTo>
                  <a:lnTo>
                    <a:pt x="256" y="64"/>
                  </a:lnTo>
                  <a:lnTo>
                    <a:pt x="248" y="87"/>
                  </a:lnTo>
                  <a:lnTo>
                    <a:pt x="238" y="108"/>
                  </a:lnTo>
                  <a:lnTo>
                    <a:pt x="227" y="131"/>
                  </a:lnTo>
                  <a:lnTo>
                    <a:pt x="211" y="150"/>
                  </a:lnTo>
                  <a:lnTo>
                    <a:pt x="194" y="168"/>
                  </a:lnTo>
                  <a:lnTo>
                    <a:pt x="171" y="183"/>
                  </a:lnTo>
                  <a:lnTo>
                    <a:pt x="146" y="193"/>
                  </a:lnTo>
                  <a:lnTo>
                    <a:pt x="117" y="197"/>
                  </a:lnTo>
                  <a:lnTo>
                    <a:pt x="83" y="193"/>
                  </a:lnTo>
                  <a:lnTo>
                    <a:pt x="44" y="183"/>
                  </a:lnTo>
                  <a:lnTo>
                    <a:pt x="0" y="164"/>
                  </a:lnTo>
                  <a:lnTo>
                    <a:pt x="6" y="164"/>
                  </a:lnTo>
                  <a:lnTo>
                    <a:pt x="21" y="160"/>
                  </a:lnTo>
                  <a:lnTo>
                    <a:pt x="46" y="152"/>
                  </a:lnTo>
                  <a:lnTo>
                    <a:pt x="75" y="141"/>
                  </a:lnTo>
                  <a:lnTo>
                    <a:pt x="111" y="125"/>
                  </a:lnTo>
                  <a:lnTo>
                    <a:pt x="150" y="104"/>
                  </a:lnTo>
                  <a:lnTo>
                    <a:pt x="190" y="77"/>
                  </a:lnTo>
                  <a:lnTo>
                    <a:pt x="231" y="43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3629025" y="4579938"/>
              <a:ext cx="622300" cy="215900"/>
            </a:xfrm>
            <a:custGeom>
              <a:avLst/>
              <a:gdLst>
                <a:gd name="T0" fmla="*/ 0 w 392"/>
                <a:gd name="T1" fmla="*/ 0 h 136"/>
                <a:gd name="T2" fmla="*/ 4 w 392"/>
                <a:gd name="T3" fmla="*/ 2 h 136"/>
                <a:gd name="T4" fmla="*/ 15 w 392"/>
                <a:gd name="T5" fmla="*/ 8 h 136"/>
                <a:gd name="T6" fmla="*/ 34 w 392"/>
                <a:gd name="T7" fmla="*/ 17 h 136"/>
                <a:gd name="T8" fmla="*/ 59 w 392"/>
                <a:gd name="T9" fmla="*/ 27 h 136"/>
                <a:gd name="T10" fmla="*/ 90 w 392"/>
                <a:gd name="T11" fmla="*/ 36 h 136"/>
                <a:gd name="T12" fmla="*/ 125 w 392"/>
                <a:gd name="T13" fmla="*/ 46 h 136"/>
                <a:gd name="T14" fmla="*/ 163 w 392"/>
                <a:gd name="T15" fmla="*/ 54 h 136"/>
                <a:gd name="T16" fmla="*/ 205 w 392"/>
                <a:gd name="T17" fmla="*/ 59 h 136"/>
                <a:gd name="T18" fmla="*/ 249 w 392"/>
                <a:gd name="T19" fmla="*/ 59 h 136"/>
                <a:gd name="T20" fmla="*/ 296 w 392"/>
                <a:gd name="T21" fmla="*/ 54 h 136"/>
                <a:gd name="T22" fmla="*/ 344 w 392"/>
                <a:gd name="T23" fmla="*/ 42 h 136"/>
                <a:gd name="T24" fmla="*/ 392 w 392"/>
                <a:gd name="T25" fmla="*/ 23 h 136"/>
                <a:gd name="T26" fmla="*/ 390 w 392"/>
                <a:gd name="T27" fmla="*/ 27 h 136"/>
                <a:gd name="T28" fmla="*/ 382 w 392"/>
                <a:gd name="T29" fmla="*/ 34 h 136"/>
                <a:gd name="T30" fmla="*/ 371 w 392"/>
                <a:gd name="T31" fmla="*/ 44 h 136"/>
                <a:gd name="T32" fmla="*/ 355 w 392"/>
                <a:gd name="T33" fmla="*/ 57 h 136"/>
                <a:gd name="T34" fmla="*/ 336 w 392"/>
                <a:gd name="T35" fmla="*/ 73 h 136"/>
                <a:gd name="T36" fmla="*/ 313 w 392"/>
                <a:gd name="T37" fmla="*/ 88 h 136"/>
                <a:gd name="T38" fmla="*/ 290 w 392"/>
                <a:gd name="T39" fmla="*/ 102 h 136"/>
                <a:gd name="T40" fmla="*/ 263 w 392"/>
                <a:gd name="T41" fmla="*/ 115 h 136"/>
                <a:gd name="T42" fmla="*/ 234 w 392"/>
                <a:gd name="T43" fmla="*/ 127 h 136"/>
                <a:gd name="T44" fmla="*/ 203 w 392"/>
                <a:gd name="T45" fmla="*/ 134 h 136"/>
                <a:gd name="T46" fmla="*/ 173 w 392"/>
                <a:gd name="T47" fmla="*/ 136 h 136"/>
                <a:gd name="T48" fmla="*/ 142 w 392"/>
                <a:gd name="T49" fmla="*/ 132 h 136"/>
                <a:gd name="T50" fmla="*/ 113 w 392"/>
                <a:gd name="T51" fmla="*/ 123 h 136"/>
                <a:gd name="T52" fmla="*/ 82 w 392"/>
                <a:gd name="T53" fmla="*/ 107 h 136"/>
                <a:gd name="T54" fmla="*/ 54 w 392"/>
                <a:gd name="T55" fmla="*/ 81 h 136"/>
                <a:gd name="T56" fmla="*/ 25 w 392"/>
                <a:gd name="T57" fmla="*/ 46 h 136"/>
                <a:gd name="T58" fmla="*/ 0 w 392"/>
                <a:gd name="T5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92" h="136">
                  <a:moveTo>
                    <a:pt x="0" y="0"/>
                  </a:moveTo>
                  <a:lnTo>
                    <a:pt x="4" y="2"/>
                  </a:lnTo>
                  <a:lnTo>
                    <a:pt x="15" y="8"/>
                  </a:lnTo>
                  <a:lnTo>
                    <a:pt x="34" y="17"/>
                  </a:lnTo>
                  <a:lnTo>
                    <a:pt x="59" y="27"/>
                  </a:lnTo>
                  <a:lnTo>
                    <a:pt x="90" y="36"/>
                  </a:lnTo>
                  <a:lnTo>
                    <a:pt x="125" y="46"/>
                  </a:lnTo>
                  <a:lnTo>
                    <a:pt x="163" y="54"/>
                  </a:lnTo>
                  <a:lnTo>
                    <a:pt x="205" y="59"/>
                  </a:lnTo>
                  <a:lnTo>
                    <a:pt x="249" y="59"/>
                  </a:lnTo>
                  <a:lnTo>
                    <a:pt x="296" y="54"/>
                  </a:lnTo>
                  <a:lnTo>
                    <a:pt x="344" y="42"/>
                  </a:lnTo>
                  <a:lnTo>
                    <a:pt x="392" y="23"/>
                  </a:lnTo>
                  <a:lnTo>
                    <a:pt x="390" y="27"/>
                  </a:lnTo>
                  <a:lnTo>
                    <a:pt x="382" y="34"/>
                  </a:lnTo>
                  <a:lnTo>
                    <a:pt x="371" y="44"/>
                  </a:lnTo>
                  <a:lnTo>
                    <a:pt x="355" y="57"/>
                  </a:lnTo>
                  <a:lnTo>
                    <a:pt x="336" y="73"/>
                  </a:lnTo>
                  <a:lnTo>
                    <a:pt x="313" y="88"/>
                  </a:lnTo>
                  <a:lnTo>
                    <a:pt x="290" y="102"/>
                  </a:lnTo>
                  <a:lnTo>
                    <a:pt x="263" y="115"/>
                  </a:lnTo>
                  <a:lnTo>
                    <a:pt x="234" y="127"/>
                  </a:lnTo>
                  <a:lnTo>
                    <a:pt x="203" y="134"/>
                  </a:lnTo>
                  <a:lnTo>
                    <a:pt x="173" y="136"/>
                  </a:lnTo>
                  <a:lnTo>
                    <a:pt x="142" y="132"/>
                  </a:lnTo>
                  <a:lnTo>
                    <a:pt x="113" y="123"/>
                  </a:lnTo>
                  <a:lnTo>
                    <a:pt x="82" y="107"/>
                  </a:lnTo>
                  <a:lnTo>
                    <a:pt x="54" y="81"/>
                  </a:lnTo>
                  <a:lnTo>
                    <a:pt x="25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4586288" y="3538538"/>
              <a:ext cx="231775" cy="304800"/>
            </a:xfrm>
            <a:custGeom>
              <a:avLst/>
              <a:gdLst>
                <a:gd name="T0" fmla="*/ 142 w 146"/>
                <a:gd name="T1" fmla="*/ 0 h 192"/>
                <a:gd name="T2" fmla="*/ 142 w 146"/>
                <a:gd name="T3" fmla="*/ 4 h 192"/>
                <a:gd name="T4" fmla="*/ 144 w 146"/>
                <a:gd name="T5" fmla="*/ 12 h 192"/>
                <a:gd name="T6" fmla="*/ 146 w 146"/>
                <a:gd name="T7" fmla="*/ 25 h 192"/>
                <a:gd name="T8" fmla="*/ 146 w 146"/>
                <a:gd name="T9" fmla="*/ 43 h 192"/>
                <a:gd name="T10" fmla="*/ 146 w 146"/>
                <a:gd name="T11" fmla="*/ 60 h 192"/>
                <a:gd name="T12" fmla="*/ 144 w 146"/>
                <a:gd name="T13" fmla="*/ 81 h 192"/>
                <a:gd name="T14" fmla="*/ 138 w 146"/>
                <a:gd name="T15" fmla="*/ 102 h 192"/>
                <a:gd name="T16" fmla="*/ 133 w 146"/>
                <a:gd name="T17" fmla="*/ 123 h 192"/>
                <a:gd name="T18" fmla="*/ 121 w 146"/>
                <a:gd name="T19" fmla="*/ 144 h 192"/>
                <a:gd name="T20" fmla="*/ 108 w 146"/>
                <a:gd name="T21" fmla="*/ 162 h 192"/>
                <a:gd name="T22" fmla="*/ 88 w 146"/>
                <a:gd name="T23" fmla="*/ 175 h 192"/>
                <a:gd name="T24" fmla="*/ 65 w 146"/>
                <a:gd name="T25" fmla="*/ 187 h 192"/>
                <a:gd name="T26" fmla="*/ 35 w 146"/>
                <a:gd name="T27" fmla="*/ 192 h 192"/>
                <a:gd name="T28" fmla="*/ 0 w 146"/>
                <a:gd name="T29" fmla="*/ 191 h 192"/>
                <a:gd name="T30" fmla="*/ 4 w 146"/>
                <a:gd name="T31" fmla="*/ 189 h 192"/>
                <a:gd name="T32" fmla="*/ 13 w 146"/>
                <a:gd name="T33" fmla="*/ 185 h 192"/>
                <a:gd name="T34" fmla="*/ 29 w 146"/>
                <a:gd name="T35" fmla="*/ 173 h 192"/>
                <a:gd name="T36" fmla="*/ 50 w 146"/>
                <a:gd name="T37" fmla="*/ 160 h 192"/>
                <a:gd name="T38" fmla="*/ 71 w 146"/>
                <a:gd name="T39" fmla="*/ 139 h 192"/>
                <a:gd name="T40" fmla="*/ 92 w 146"/>
                <a:gd name="T41" fmla="*/ 114 h 192"/>
                <a:gd name="T42" fmla="*/ 111 w 146"/>
                <a:gd name="T43" fmla="*/ 83 h 192"/>
                <a:gd name="T44" fmla="*/ 129 w 146"/>
                <a:gd name="T45" fmla="*/ 44 h 192"/>
                <a:gd name="T46" fmla="*/ 142 w 146"/>
                <a:gd name="T4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6" h="192">
                  <a:moveTo>
                    <a:pt x="142" y="0"/>
                  </a:moveTo>
                  <a:lnTo>
                    <a:pt x="142" y="4"/>
                  </a:lnTo>
                  <a:lnTo>
                    <a:pt x="144" y="12"/>
                  </a:lnTo>
                  <a:lnTo>
                    <a:pt x="146" y="25"/>
                  </a:lnTo>
                  <a:lnTo>
                    <a:pt x="146" y="43"/>
                  </a:lnTo>
                  <a:lnTo>
                    <a:pt x="146" y="60"/>
                  </a:lnTo>
                  <a:lnTo>
                    <a:pt x="144" y="81"/>
                  </a:lnTo>
                  <a:lnTo>
                    <a:pt x="138" y="102"/>
                  </a:lnTo>
                  <a:lnTo>
                    <a:pt x="133" y="123"/>
                  </a:lnTo>
                  <a:lnTo>
                    <a:pt x="121" y="144"/>
                  </a:lnTo>
                  <a:lnTo>
                    <a:pt x="108" y="162"/>
                  </a:lnTo>
                  <a:lnTo>
                    <a:pt x="88" y="175"/>
                  </a:lnTo>
                  <a:lnTo>
                    <a:pt x="65" y="187"/>
                  </a:lnTo>
                  <a:lnTo>
                    <a:pt x="35" y="192"/>
                  </a:lnTo>
                  <a:lnTo>
                    <a:pt x="0" y="191"/>
                  </a:lnTo>
                  <a:lnTo>
                    <a:pt x="4" y="189"/>
                  </a:lnTo>
                  <a:lnTo>
                    <a:pt x="13" y="185"/>
                  </a:lnTo>
                  <a:lnTo>
                    <a:pt x="29" y="173"/>
                  </a:lnTo>
                  <a:lnTo>
                    <a:pt x="50" y="160"/>
                  </a:lnTo>
                  <a:lnTo>
                    <a:pt x="71" y="139"/>
                  </a:lnTo>
                  <a:lnTo>
                    <a:pt x="92" y="114"/>
                  </a:lnTo>
                  <a:lnTo>
                    <a:pt x="111" y="83"/>
                  </a:lnTo>
                  <a:lnTo>
                    <a:pt x="129" y="4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3756025" y="3968750"/>
              <a:ext cx="509588" cy="254000"/>
            </a:xfrm>
            <a:custGeom>
              <a:avLst/>
              <a:gdLst>
                <a:gd name="T0" fmla="*/ 0 w 321"/>
                <a:gd name="T1" fmla="*/ 0 h 160"/>
                <a:gd name="T2" fmla="*/ 50 w 321"/>
                <a:gd name="T3" fmla="*/ 37 h 160"/>
                <a:gd name="T4" fmla="*/ 98 w 321"/>
                <a:gd name="T5" fmla="*/ 62 h 160"/>
                <a:gd name="T6" fmla="*/ 141 w 321"/>
                <a:gd name="T7" fmla="*/ 81 h 160"/>
                <a:gd name="T8" fmla="*/ 181 w 321"/>
                <a:gd name="T9" fmla="*/ 91 h 160"/>
                <a:gd name="T10" fmla="*/ 216 w 321"/>
                <a:gd name="T11" fmla="*/ 95 h 160"/>
                <a:gd name="T12" fmla="*/ 246 w 321"/>
                <a:gd name="T13" fmla="*/ 96 h 160"/>
                <a:gd name="T14" fmla="*/ 273 w 321"/>
                <a:gd name="T15" fmla="*/ 93 h 160"/>
                <a:gd name="T16" fmla="*/ 292 w 321"/>
                <a:gd name="T17" fmla="*/ 87 h 160"/>
                <a:gd name="T18" fmla="*/ 308 w 321"/>
                <a:gd name="T19" fmla="*/ 83 h 160"/>
                <a:gd name="T20" fmla="*/ 317 w 321"/>
                <a:gd name="T21" fmla="*/ 79 h 160"/>
                <a:gd name="T22" fmla="*/ 321 w 321"/>
                <a:gd name="T23" fmla="*/ 77 h 160"/>
                <a:gd name="T24" fmla="*/ 285 w 321"/>
                <a:gd name="T25" fmla="*/ 116 h 160"/>
                <a:gd name="T26" fmla="*/ 252 w 321"/>
                <a:gd name="T27" fmla="*/ 141 h 160"/>
                <a:gd name="T28" fmla="*/ 219 w 321"/>
                <a:gd name="T29" fmla="*/ 154 h 160"/>
                <a:gd name="T30" fmla="*/ 187 w 321"/>
                <a:gd name="T31" fmla="*/ 160 h 160"/>
                <a:gd name="T32" fmla="*/ 158 w 321"/>
                <a:gd name="T33" fmla="*/ 156 h 160"/>
                <a:gd name="T34" fmla="*/ 131 w 321"/>
                <a:gd name="T35" fmla="*/ 146 h 160"/>
                <a:gd name="T36" fmla="*/ 106 w 321"/>
                <a:gd name="T37" fmla="*/ 131 h 160"/>
                <a:gd name="T38" fmla="*/ 83 w 321"/>
                <a:gd name="T39" fmla="*/ 112 h 160"/>
                <a:gd name="T40" fmla="*/ 62 w 321"/>
                <a:gd name="T41" fmla="*/ 93 h 160"/>
                <a:gd name="T42" fmla="*/ 43 w 321"/>
                <a:gd name="T43" fmla="*/ 70 h 160"/>
                <a:gd name="T44" fmla="*/ 29 w 321"/>
                <a:gd name="T45" fmla="*/ 48 h 160"/>
                <a:gd name="T46" fmla="*/ 16 w 321"/>
                <a:gd name="T47" fmla="*/ 29 h 160"/>
                <a:gd name="T48" fmla="*/ 8 w 321"/>
                <a:gd name="T49" fmla="*/ 14 h 160"/>
                <a:gd name="T50" fmla="*/ 2 w 321"/>
                <a:gd name="T51" fmla="*/ 4 h 160"/>
                <a:gd name="T52" fmla="*/ 0 w 321"/>
                <a:gd name="T5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60">
                  <a:moveTo>
                    <a:pt x="0" y="0"/>
                  </a:moveTo>
                  <a:lnTo>
                    <a:pt x="50" y="37"/>
                  </a:lnTo>
                  <a:lnTo>
                    <a:pt x="98" y="62"/>
                  </a:lnTo>
                  <a:lnTo>
                    <a:pt x="141" y="81"/>
                  </a:lnTo>
                  <a:lnTo>
                    <a:pt x="181" y="91"/>
                  </a:lnTo>
                  <a:lnTo>
                    <a:pt x="216" y="95"/>
                  </a:lnTo>
                  <a:lnTo>
                    <a:pt x="246" y="96"/>
                  </a:lnTo>
                  <a:lnTo>
                    <a:pt x="273" y="93"/>
                  </a:lnTo>
                  <a:lnTo>
                    <a:pt x="292" y="87"/>
                  </a:lnTo>
                  <a:lnTo>
                    <a:pt x="308" y="83"/>
                  </a:lnTo>
                  <a:lnTo>
                    <a:pt x="317" y="79"/>
                  </a:lnTo>
                  <a:lnTo>
                    <a:pt x="321" y="77"/>
                  </a:lnTo>
                  <a:lnTo>
                    <a:pt x="285" y="116"/>
                  </a:lnTo>
                  <a:lnTo>
                    <a:pt x="252" y="141"/>
                  </a:lnTo>
                  <a:lnTo>
                    <a:pt x="219" y="154"/>
                  </a:lnTo>
                  <a:lnTo>
                    <a:pt x="187" y="160"/>
                  </a:lnTo>
                  <a:lnTo>
                    <a:pt x="158" y="156"/>
                  </a:lnTo>
                  <a:lnTo>
                    <a:pt x="131" y="146"/>
                  </a:lnTo>
                  <a:lnTo>
                    <a:pt x="106" y="131"/>
                  </a:lnTo>
                  <a:lnTo>
                    <a:pt x="83" y="112"/>
                  </a:lnTo>
                  <a:lnTo>
                    <a:pt x="62" y="93"/>
                  </a:lnTo>
                  <a:lnTo>
                    <a:pt x="43" y="70"/>
                  </a:lnTo>
                  <a:lnTo>
                    <a:pt x="29" y="48"/>
                  </a:lnTo>
                  <a:lnTo>
                    <a:pt x="16" y="29"/>
                  </a:lnTo>
                  <a:lnTo>
                    <a:pt x="8" y="14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4073525" y="3560763"/>
              <a:ext cx="192088" cy="155575"/>
            </a:xfrm>
            <a:custGeom>
              <a:avLst/>
              <a:gdLst>
                <a:gd name="T0" fmla="*/ 0 w 121"/>
                <a:gd name="T1" fmla="*/ 0 h 98"/>
                <a:gd name="T2" fmla="*/ 18 w 121"/>
                <a:gd name="T3" fmla="*/ 17 h 98"/>
                <a:gd name="T4" fmla="*/ 37 w 121"/>
                <a:gd name="T5" fmla="*/ 32 h 98"/>
                <a:gd name="T6" fmla="*/ 58 w 121"/>
                <a:gd name="T7" fmla="*/ 50 h 98"/>
                <a:gd name="T8" fmla="*/ 77 w 121"/>
                <a:gd name="T9" fmla="*/ 65 h 98"/>
                <a:gd name="T10" fmla="*/ 94 w 121"/>
                <a:gd name="T11" fmla="*/ 77 h 98"/>
                <a:gd name="T12" fmla="*/ 108 w 121"/>
                <a:gd name="T13" fmla="*/ 88 h 98"/>
                <a:gd name="T14" fmla="*/ 117 w 121"/>
                <a:gd name="T15" fmla="*/ 96 h 98"/>
                <a:gd name="T16" fmla="*/ 121 w 121"/>
                <a:gd name="T17" fmla="*/ 98 h 98"/>
                <a:gd name="T18" fmla="*/ 89 w 121"/>
                <a:gd name="T19" fmla="*/ 96 h 98"/>
                <a:gd name="T20" fmla="*/ 62 w 121"/>
                <a:gd name="T21" fmla="*/ 88 h 98"/>
                <a:gd name="T22" fmla="*/ 41 w 121"/>
                <a:gd name="T23" fmla="*/ 77 h 98"/>
                <a:gd name="T24" fmla="*/ 25 w 121"/>
                <a:gd name="T25" fmla="*/ 63 h 98"/>
                <a:gd name="T26" fmla="*/ 14 w 121"/>
                <a:gd name="T27" fmla="*/ 50 h 98"/>
                <a:gd name="T28" fmla="*/ 8 w 121"/>
                <a:gd name="T29" fmla="*/ 34 h 98"/>
                <a:gd name="T30" fmla="*/ 2 w 121"/>
                <a:gd name="T31" fmla="*/ 21 h 98"/>
                <a:gd name="T32" fmla="*/ 0 w 121"/>
                <a:gd name="T33" fmla="*/ 11 h 98"/>
                <a:gd name="T34" fmla="*/ 0 w 121"/>
                <a:gd name="T35" fmla="*/ 4 h 98"/>
                <a:gd name="T36" fmla="*/ 0 w 121"/>
                <a:gd name="T3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98">
                  <a:moveTo>
                    <a:pt x="0" y="0"/>
                  </a:moveTo>
                  <a:lnTo>
                    <a:pt x="18" y="17"/>
                  </a:lnTo>
                  <a:lnTo>
                    <a:pt x="37" y="32"/>
                  </a:lnTo>
                  <a:lnTo>
                    <a:pt x="58" y="50"/>
                  </a:lnTo>
                  <a:lnTo>
                    <a:pt x="77" y="65"/>
                  </a:lnTo>
                  <a:lnTo>
                    <a:pt x="94" y="77"/>
                  </a:lnTo>
                  <a:lnTo>
                    <a:pt x="108" y="88"/>
                  </a:lnTo>
                  <a:lnTo>
                    <a:pt x="117" y="96"/>
                  </a:lnTo>
                  <a:lnTo>
                    <a:pt x="121" y="98"/>
                  </a:lnTo>
                  <a:lnTo>
                    <a:pt x="89" y="96"/>
                  </a:lnTo>
                  <a:lnTo>
                    <a:pt x="62" y="88"/>
                  </a:lnTo>
                  <a:lnTo>
                    <a:pt x="41" y="77"/>
                  </a:lnTo>
                  <a:lnTo>
                    <a:pt x="25" y="63"/>
                  </a:lnTo>
                  <a:lnTo>
                    <a:pt x="14" y="50"/>
                  </a:lnTo>
                  <a:lnTo>
                    <a:pt x="8" y="34"/>
                  </a:lnTo>
                  <a:lnTo>
                    <a:pt x="2" y="21"/>
                  </a:lnTo>
                  <a:lnTo>
                    <a:pt x="0" y="11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4348163" y="3627438"/>
              <a:ext cx="46038" cy="265113"/>
            </a:xfrm>
            <a:custGeom>
              <a:avLst/>
              <a:gdLst>
                <a:gd name="T0" fmla="*/ 21 w 29"/>
                <a:gd name="T1" fmla="*/ 0 h 167"/>
                <a:gd name="T2" fmla="*/ 27 w 29"/>
                <a:gd name="T3" fmla="*/ 27 h 167"/>
                <a:gd name="T4" fmla="*/ 29 w 29"/>
                <a:gd name="T5" fmla="*/ 56 h 167"/>
                <a:gd name="T6" fmla="*/ 29 w 29"/>
                <a:gd name="T7" fmla="*/ 85 h 167"/>
                <a:gd name="T8" fmla="*/ 25 w 29"/>
                <a:gd name="T9" fmla="*/ 110 h 167"/>
                <a:gd name="T10" fmla="*/ 21 w 29"/>
                <a:gd name="T11" fmla="*/ 133 h 167"/>
                <a:gd name="T12" fmla="*/ 17 w 29"/>
                <a:gd name="T13" fmla="*/ 152 h 167"/>
                <a:gd name="T14" fmla="*/ 14 w 29"/>
                <a:gd name="T15" fmla="*/ 163 h 167"/>
                <a:gd name="T16" fmla="*/ 12 w 29"/>
                <a:gd name="T17" fmla="*/ 167 h 167"/>
                <a:gd name="T18" fmla="*/ 4 w 29"/>
                <a:gd name="T19" fmla="*/ 140 h 167"/>
                <a:gd name="T20" fmla="*/ 0 w 29"/>
                <a:gd name="T21" fmla="*/ 111 h 167"/>
                <a:gd name="T22" fmla="*/ 2 w 29"/>
                <a:gd name="T23" fmla="*/ 83 h 167"/>
                <a:gd name="T24" fmla="*/ 6 w 29"/>
                <a:gd name="T25" fmla="*/ 56 h 167"/>
                <a:gd name="T26" fmla="*/ 10 w 29"/>
                <a:gd name="T27" fmla="*/ 35 h 167"/>
                <a:gd name="T28" fmla="*/ 15 w 29"/>
                <a:gd name="T29" fmla="*/ 15 h 167"/>
                <a:gd name="T30" fmla="*/ 19 w 29"/>
                <a:gd name="T31" fmla="*/ 4 h 167"/>
                <a:gd name="T32" fmla="*/ 21 w 29"/>
                <a:gd name="T3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167">
                  <a:moveTo>
                    <a:pt x="21" y="0"/>
                  </a:moveTo>
                  <a:lnTo>
                    <a:pt x="27" y="27"/>
                  </a:lnTo>
                  <a:lnTo>
                    <a:pt x="29" y="56"/>
                  </a:lnTo>
                  <a:lnTo>
                    <a:pt x="29" y="85"/>
                  </a:lnTo>
                  <a:lnTo>
                    <a:pt x="25" y="110"/>
                  </a:lnTo>
                  <a:lnTo>
                    <a:pt x="21" y="133"/>
                  </a:lnTo>
                  <a:lnTo>
                    <a:pt x="17" y="152"/>
                  </a:lnTo>
                  <a:lnTo>
                    <a:pt x="14" y="163"/>
                  </a:lnTo>
                  <a:lnTo>
                    <a:pt x="12" y="167"/>
                  </a:lnTo>
                  <a:lnTo>
                    <a:pt x="4" y="140"/>
                  </a:lnTo>
                  <a:lnTo>
                    <a:pt x="0" y="111"/>
                  </a:lnTo>
                  <a:lnTo>
                    <a:pt x="2" y="83"/>
                  </a:lnTo>
                  <a:lnTo>
                    <a:pt x="6" y="56"/>
                  </a:lnTo>
                  <a:lnTo>
                    <a:pt x="10" y="35"/>
                  </a:lnTo>
                  <a:lnTo>
                    <a:pt x="15" y="15"/>
                  </a:lnTo>
                  <a:lnTo>
                    <a:pt x="19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79512" y="4400506"/>
            <a:ext cx="3048000" cy="1676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Production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1274" y="51072"/>
            <a:ext cx="10922221" cy="6820491"/>
            <a:chOff x="4671635" y="5431195"/>
            <a:chExt cx="4897083" cy="3058033"/>
          </a:xfrm>
          <a:solidFill>
            <a:schemeClr val="accent1">
              <a:alpha val="10000"/>
            </a:schemeClr>
          </a:solidFill>
        </p:grpSpPr>
        <p:grpSp>
          <p:nvGrpSpPr>
            <p:cNvPr id="80" name="Group 79"/>
            <p:cNvGrpSpPr/>
            <p:nvPr/>
          </p:nvGrpSpPr>
          <p:grpSpPr>
            <a:xfrm>
              <a:off x="6647873" y="5431195"/>
              <a:ext cx="2920845" cy="3058033"/>
              <a:chOff x="5580063" y="2333625"/>
              <a:chExt cx="2906713" cy="3043238"/>
            </a:xfrm>
            <a:grpFill/>
          </p:grpSpPr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5580063" y="2333625"/>
                <a:ext cx="2906713" cy="3043238"/>
              </a:xfrm>
              <a:custGeom>
                <a:avLst/>
                <a:gdLst>
                  <a:gd name="T0" fmla="*/ 1291 w 1831"/>
                  <a:gd name="T1" fmla="*/ 59 h 1917"/>
                  <a:gd name="T2" fmla="*/ 1232 w 1831"/>
                  <a:gd name="T3" fmla="*/ 200 h 1917"/>
                  <a:gd name="T4" fmla="*/ 1116 w 1831"/>
                  <a:gd name="T5" fmla="*/ 434 h 1917"/>
                  <a:gd name="T6" fmla="*/ 1366 w 1831"/>
                  <a:gd name="T7" fmla="*/ 284 h 1917"/>
                  <a:gd name="T8" fmla="*/ 1564 w 1831"/>
                  <a:gd name="T9" fmla="*/ 359 h 1917"/>
                  <a:gd name="T10" fmla="*/ 1443 w 1831"/>
                  <a:gd name="T11" fmla="*/ 469 h 1917"/>
                  <a:gd name="T12" fmla="*/ 1218 w 1831"/>
                  <a:gd name="T13" fmla="*/ 448 h 1917"/>
                  <a:gd name="T14" fmla="*/ 1036 w 1831"/>
                  <a:gd name="T15" fmla="*/ 584 h 1917"/>
                  <a:gd name="T16" fmla="*/ 967 w 1831"/>
                  <a:gd name="T17" fmla="*/ 832 h 1917"/>
                  <a:gd name="T18" fmla="*/ 1184 w 1831"/>
                  <a:gd name="T19" fmla="*/ 778 h 1917"/>
                  <a:gd name="T20" fmla="*/ 1374 w 1831"/>
                  <a:gd name="T21" fmla="*/ 725 h 1917"/>
                  <a:gd name="T22" fmla="*/ 1616 w 1831"/>
                  <a:gd name="T23" fmla="*/ 757 h 1917"/>
                  <a:gd name="T24" fmla="*/ 1831 w 1831"/>
                  <a:gd name="T25" fmla="*/ 1105 h 1917"/>
                  <a:gd name="T26" fmla="*/ 1672 w 1831"/>
                  <a:gd name="T27" fmla="*/ 1117 h 1917"/>
                  <a:gd name="T28" fmla="*/ 1378 w 1831"/>
                  <a:gd name="T29" fmla="*/ 1048 h 1917"/>
                  <a:gd name="T30" fmla="*/ 1172 w 1831"/>
                  <a:gd name="T31" fmla="*/ 805 h 1917"/>
                  <a:gd name="T32" fmla="*/ 951 w 1831"/>
                  <a:gd name="T33" fmla="*/ 934 h 1917"/>
                  <a:gd name="T34" fmla="*/ 992 w 1831"/>
                  <a:gd name="T35" fmla="*/ 1292 h 1917"/>
                  <a:gd name="T36" fmla="*/ 1074 w 1831"/>
                  <a:gd name="T37" fmla="*/ 1188 h 1917"/>
                  <a:gd name="T38" fmla="*/ 1272 w 1831"/>
                  <a:gd name="T39" fmla="*/ 1146 h 1917"/>
                  <a:gd name="T40" fmla="*/ 1401 w 1831"/>
                  <a:gd name="T41" fmla="*/ 1263 h 1917"/>
                  <a:gd name="T42" fmla="*/ 1270 w 1831"/>
                  <a:gd name="T43" fmla="*/ 1405 h 1917"/>
                  <a:gd name="T44" fmla="*/ 1036 w 1831"/>
                  <a:gd name="T45" fmla="*/ 1309 h 1917"/>
                  <a:gd name="T46" fmla="*/ 936 w 1831"/>
                  <a:gd name="T47" fmla="*/ 1549 h 1917"/>
                  <a:gd name="T48" fmla="*/ 1036 w 1831"/>
                  <a:gd name="T49" fmla="*/ 1895 h 1917"/>
                  <a:gd name="T50" fmla="*/ 921 w 1831"/>
                  <a:gd name="T51" fmla="*/ 1838 h 1917"/>
                  <a:gd name="T52" fmla="*/ 855 w 1831"/>
                  <a:gd name="T53" fmla="*/ 1442 h 1917"/>
                  <a:gd name="T54" fmla="*/ 634 w 1831"/>
                  <a:gd name="T55" fmla="*/ 1417 h 1917"/>
                  <a:gd name="T56" fmla="*/ 433 w 1831"/>
                  <a:gd name="T57" fmla="*/ 1436 h 1917"/>
                  <a:gd name="T58" fmla="*/ 358 w 1831"/>
                  <a:gd name="T59" fmla="*/ 1342 h 1917"/>
                  <a:gd name="T60" fmla="*/ 532 w 1831"/>
                  <a:gd name="T61" fmla="*/ 1180 h 1917"/>
                  <a:gd name="T62" fmla="*/ 696 w 1831"/>
                  <a:gd name="T63" fmla="*/ 1282 h 1917"/>
                  <a:gd name="T64" fmla="*/ 863 w 1831"/>
                  <a:gd name="T65" fmla="*/ 1405 h 1917"/>
                  <a:gd name="T66" fmla="*/ 805 w 1831"/>
                  <a:gd name="T67" fmla="*/ 1038 h 1917"/>
                  <a:gd name="T68" fmla="*/ 475 w 1831"/>
                  <a:gd name="T69" fmla="*/ 901 h 1917"/>
                  <a:gd name="T70" fmla="*/ 481 w 1831"/>
                  <a:gd name="T71" fmla="*/ 963 h 1917"/>
                  <a:gd name="T72" fmla="*/ 423 w 1831"/>
                  <a:gd name="T73" fmla="*/ 1103 h 1917"/>
                  <a:gd name="T74" fmla="*/ 142 w 1831"/>
                  <a:gd name="T75" fmla="*/ 1182 h 1917"/>
                  <a:gd name="T76" fmla="*/ 16 w 1831"/>
                  <a:gd name="T77" fmla="*/ 1069 h 1917"/>
                  <a:gd name="T78" fmla="*/ 164 w 1831"/>
                  <a:gd name="T79" fmla="*/ 813 h 1917"/>
                  <a:gd name="T80" fmla="*/ 323 w 1831"/>
                  <a:gd name="T81" fmla="*/ 765 h 1917"/>
                  <a:gd name="T82" fmla="*/ 473 w 1831"/>
                  <a:gd name="T83" fmla="*/ 875 h 1917"/>
                  <a:gd name="T84" fmla="*/ 790 w 1831"/>
                  <a:gd name="T85" fmla="*/ 975 h 1917"/>
                  <a:gd name="T86" fmla="*/ 930 w 1831"/>
                  <a:gd name="T87" fmla="*/ 767 h 1917"/>
                  <a:gd name="T88" fmla="*/ 803 w 1831"/>
                  <a:gd name="T89" fmla="*/ 630 h 1917"/>
                  <a:gd name="T90" fmla="*/ 632 w 1831"/>
                  <a:gd name="T91" fmla="*/ 690 h 1917"/>
                  <a:gd name="T92" fmla="*/ 404 w 1831"/>
                  <a:gd name="T93" fmla="*/ 548 h 1917"/>
                  <a:gd name="T94" fmla="*/ 363 w 1831"/>
                  <a:gd name="T95" fmla="*/ 340 h 1917"/>
                  <a:gd name="T96" fmla="*/ 586 w 1831"/>
                  <a:gd name="T97" fmla="*/ 330 h 1917"/>
                  <a:gd name="T98" fmla="*/ 803 w 1831"/>
                  <a:gd name="T99" fmla="*/ 536 h 1917"/>
                  <a:gd name="T100" fmla="*/ 946 w 1831"/>
                  <a:gd name="T101" fmla="*/ 694 h 1917"/>
                  <a:gd name="T102" fmla="*/ 1042 w 1831"/>
                  <a:gd name="T103" fmla="*/ 467 h 1917"/>
                  <a:gd name="T104" fmla="*/ 1072 w 1831"/>
                  <a:gd name="T105" fmla="*/ 350 h 1917"/>
                  <a:gd name="T106" fmla="*/ 888 w 1831"/>
                  <a:gd name="T107" fmla="*/ 213 h 1917"/>
                  <a:gd name="T108" fmla="*/ 823 w 1831"/>
                  <a:gd name="T109" fmla="*/ 73 h 1917"/>
                  <a:gd name="T110" fmla="*/ 965 w 1831"/>
                  <a:gd name="T111" fmla="*/ 59 h 1917"/>
                  <a:gd name="T112" fmla="*/ 1061 w 1831"/>
                  <a:gd name="T113" fmla="*/ 190 h 1917"/>
                  <a:gd name="T114" fmla="*/ 1099 w 1831"/>
                  <a:gd name="T115" fmla="*/ 352 h 1917"/>
                  <a:gd name="T116" fmla="*/ 1170 w 1831"/>
                  <a:gd name="T117" fmla="*/ 236 h 1917"/>
                  <a:gd name="T118" fmla="*/ 1182 w 1831"/>
                  <a:gd name="T119" fmla="*/ 13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1" h="1917">
                    <a:moveTo>
                      <a:pt x="1191" y="0"/>
                    </a:moveTo>
                    <a:lnTo>
                      <a:pt x="1218" y="34"/>
                    </a:lnTo>
                    <a:lnTo>
                      <a:pt x="1236" y="67"/>
                    </a:lnTo>
                    <a:lnTo>
                      <a:pt x="1249" y="96"/>
                    </a:lnTo>
                    <a:lnTo>
                      <a:pt x="1255" y="121"/>
                    </a:lnTo>
                    <a:lnTo>
                      <a:pt x="1293" y="56"/>
                    </a:lnTo>
                    <a:lnTo>
                      <a:pt x="1291" y="59"/>
                    </a:lnTo>
                    <a:lnTo>
                      <a:pt x="1287" y="69"/>
                    </a:lnTo>
                    <a:lnTo>
                      <a:pt x="1280" y="88"/>
                    </a:lnTo>
                    <a:lnTo>
                      <a:pt x="1270" y="109"/>
                    </a:lnTo>
                    <a:lnTo>
                      <a:pt x="1257" y="138"/>
                    </a:lnTo>
                    <a:lnTo>
                      <a:pt x="1253" y="163"/>
                    </a:lnTo>
                    <a:lnTo>
                      <a:pt x="1245" y="184"/>
                    </a:lnTo>
                    <a:lnTo>
                      <a:pt x="1232" y="200"/>
                    </a:lnTo>
                    <a:lnTo>
                      <a:pt x="1216" y="213"/>
                    </a:lnTo>
                    <a:lnTo>
                      <a:pt x="1189" y="261"/>
                    </a:lnTo>
                    <a:lnTo>
                      <a:pt x="1157" y="311"/>
                    </a:lnTo>
                    <a:lnTo>
                      <a:pt x="1132" y="352"/>
                    </a:lnTo>
                    <a:lnTo>
                      <a:pt x="1109" y="396"/>
                    </a:lnTo>
                    <a:lnTo>
                      <a:pt x="1088" y="446"/>
                    </a:lnTo>
                    <a:lnTo>
                      <a:pt x="1116" y="434"/>
                    </a:lnTo>
                    <a:lnTo>
                      <a:pt x="1153" y="423"/>
                    </a:lnTo>
                    <a:lnTo>
                      <a:pt x="1199" y="413"/>
                    </a:lnTo>
                    <a:lnTo>
                      <a:pt x="1232" y="367"/>
                    </a:lnTo>
                    <a:lnTo>
                      <a:pt x="1264" y="332"/>
                    </a:lnTo>
                    <a:lnTo>
                      <a:pt x="1299" y="307"/>
                    </a:lnTo>
                    <a:lnTo>
                      <a:pt x="1332" y="292"/>
                    </a:lnTo>
                    <a:lnTo>
                      <a:pt x="1366" y="284"/>
                    </a:lnTo>
                    <a:lnTo>
                      <a:pt x="1401" y="284"/>
                    </a:lnTo>
                    <a:lnTo>
                      <a:pt x="1433" y="290"/>
                    </a:lnTo>
                    <a:lnTo>
                      <a:pt x="1464" y="300"/>
                    </a:lnTo>
                    <a:lnTo>
                      <a:pt x="1493" y="311"/>
                    </a:lnTo>
                    <a:lnTo>
                      <a:pt x="1520" y="327"/>
                    </a:lnTo>
                    <a:lnTo>
                      <a:pt x="1543" y="342"/>
                    </a:lnTo>
                    <a:lnTo>
                      <a:pt x="1564" y="359"/>
                    </a:lnTo>
                    <a:lnTo>
                      <a:pt x="1581" y="373"/>
                    </a:lnTo>
                    <a:lnTo>
                      <a:pt x="1595" y="384"/>
                    </a:lnTo>
                    <a:lnTo>
                      <a:pt x="1603" y="392"/>
                    </a:lnTo>
                    <a:lnTo>
                      <a:pt x="1604" y="396"/>
                    </a:lnTo>
                    <a:lnTo>
                      <a:pt x="1547" y="429"/>
                    </a:lnTo>
                    <a:lnTo>
                      <a:pt x="1491" y="454"/>
                    </a:lnTo>
                    <a:lnTo>
                      <a:pt x="1443" y="469"/>
                    </a:lnTo>
                    <a:lnTo>
                      <a:pt x="1397" y="479"/>
                    </a:lnTo>
                    <a:lnTo>
                      <a:pt x="1357" y="482"/>
                    </a:lnTo>
                    <a:lnTo>
                      <a:pt x="1320" y="480"/>
                    </a:lnTo>
                    <a:lnTo>
                      <a:pt x="1287" y="475"/>
                    </a:lnTo>
                    <a:lnTo>
                      <a:pt x="1261" y="467"/>
                    </a:lnTo>
                    <a:lnTo>
                      <a:pt x="1238" y="457"/>
                    </a:lnTo>
                    <a:lnTo>
                      <a:pt x="1218" y="448"/>
                    </a:lnTo>
                    <a:lnTo>
                      <a:pt x="1205" y="438"/>
                    </a:lnTo>
                    <a:lnTo>
                      <a:pt x="1157" y="450"/>
                    </a:lnTo>
                    <a:lnTo>
                      <a:pt x="1118" y="461"/>
                    </a:lnTo>
                    <a:lnTo>
                      <a:pt x="1090" y="473"/>
                    </a:lnTo>
                    <a:lnTo>
                      <a:pt x="1072" y="480"/>
                    </a:lnTo>
                    <a:lnTo>
                      <a:pt x="1053" y="532"/>
                    </a:lnTo>
                    <a:lnTo>
                      <a:pt x="1036" y="584"/>
                    </a:lnTo>
                    <a:lnTo>
                      <a:pt x="1019" y="634"/>
                    </a:lnTo>
                    <a:lnTo>
                      <a:pt x="1005" y="682"/>
                    </a:lnTo>
                    <a:lnTo>
                      <a:pt x="994" y="725"/>
                    </a:lnTo>
                    <a:lnTo>
                      <a:pt x="984" y="763"/>
                    </a:lnTo>
                    <a:lnTo>
                      <a:pt x="976" y="796"/>
                    </a:lnTo>
                    <a:lnTo>
                      <a:pt x="970" y="819"/>
                    </a:lnTo>
                    <a:lnTo>
                      <a:pt x="967" y="832"/>
                    </a:lnTo>
                    <a:lnTo>
                      <a:pt x="957" y="886"/>
                    </a:lnTo>
                    <a:lnTo>
                      <a:pt x="984" y="863"/>
                    </a:lnTo>
                    <a:lnTo>
                      <a:pt x="1013" y="838"/>
                    </a:lnTo>
                    <a:lnTo>
                      <a:pt x="1049" y="817"/>
                    </a:lnTo>
                    <a:lnTo>
                      <a:pt x="1088" y="798"/>
                    </a:lnTo>
                    <a:lnTo>
                      <a:pt x="1134" y="786"/>
                    </a:lnTo>
                    <a:lnTo>
                      <a:pt x="1184" y="778"/>
                    </a:lnTo>
                    <a:lnTo>
                      <a:pt x="1239" y="780"/>
                    </a:lnTo>
                    <a:lnTo>
                      <a:pt x="1253" y="773"/>
                    </a:lnTo>
                    <a:lnTo>
                      <a:pt x="1272" y="763"/>
                    </a:lnTo>
                    <a:lnTo>
                      <a:pt x="1293" y="753"/>
                    </a:lnTo>
                    <a:lnTo>
                      <a:pt x="1316" y="742"/>
                    </a:lnTo>
                    <a:lnTo>
                      <a:pt x="1345" y="732"/>
                    </a:lnTo>
                    <a:lnTo>
                      <a:pt x="1374" y="725"/>
                    </a:lnTo>
                    <a:lnTo>
                      <a:pt x="1405" y="719"/>
                    </a:lnTo>
                    <a:lnTo>
                      <a:pt x="1439" y="715"/>
                    </a:lnTo>
                    <a:lnTo>
                      <a:pt x="1472" y="715"/>
                    </a:lnTo>
                    <a:lnTo>
                      <a:pt x="1508" y="717"/>
                    </a:lnTo>
                    <a:lnTo>
                      <a:pt x="1543" y="725"/>
                    </a:lnTo>
                    <a:lnTo>
                      <a:pt x="1579" y="738"/>
                    </a:lnTo>
                    <a:lnTo>
                      <a:pt x="1616" y="757"/>
                    </a:lnTo>
                    <a:lnTo>
                      <a:pt x="1651" y="782"/>
                    </a:lnTo>
                    <a:lnTo>
                      <a:pt x="1685" y="815"/>
                    </a:lnTo>
                    <a:lnTo>
                      <a:pt x="1718" y="855"/>
                    </a:lnTo>
                    <a:lnTo>
                      <a:pt x="1750" y="903"/>
                    </a:lnTo>
                    <a:lnTo>
                      <a:pt x="1779" y="961"/>
                    </a:lnTo>
                    <a:lnTo>
                      <a:pt x="1806" y="1028"/>
                    </a:lnTo>
                    <a:lnTo>
                      <a:pt x="1831" y="1105"/>
                    </a:lnTo>
                    <a:lnTo>
                      <a:pt x="1827" y="1107"/>
                    </a:lnTo>
                    <a:lnTo>
                      <a:pt x="1816" y="1109"/>
                    </a:lnTo>
                    <a:lnTo>
                      <a:pt x="1797" y="1111"/>
                    </a:lnTo>
                    <a:lnTo>
                      <a:pt x="1774" y="1113"/>
                    </a:lnTo>
                    <a:lnTo>
                      <a:pt x="1743" y="1115"/>
                    </a:lnTo>
                    <a:lnTo>
                      <a:pt x="1710" y="1117"/>
                    </a:lnTo>
                    <a:lnTo>
                      <a:pt x="1672" y="1117"/>
                    </a:lnTo>
                    <a:lnTo>
                      <a:pt x="1633" y="1117"/>
                    </a:lnTo>
                    <a:lnTo>
                      <a:pt x="1591" y="1113"/>
                    </a:lnTo>
                    <a:lnTo>
                      <a:pt x="1547" y="1107"/>
                    </a:lnTo>
                    <a:lnTo>
                      <a:pt x="1505" y="1098"/>
                    </a:lnTo>
                    <a:lnTo>
                      <a:pt x="1460" y="1086"/>
                    </a:lnTo>
                    <a:lnTo>
                      <a:pt x="1418" y="1069"/>
                    </a:lnTo>
                    <a:lnTo>
                      <a:pt x="1378" y="1048"/>
                    </a:lnTo>
                    <a:lnTo>
                      <a:pt x="1341" y="1023"/>
                    </a:lnTo>
                    <a:lnTo>
                      <a:pt x="1307" y="992"/>
                    </a:lnTo>
                    <a:lnTo>
                      <a:pt x="1278" y="955"/>
                    </a:lnTo>
                    <a:lnTo>
                      <a:pt x="1255" y="913"/>
                    </a:lnTo>
                    <a:lnTo>
                      <a:pt x="1236" y="863"/>
                    </a:lnTo>
                    <a:lnTo>
                      <a:pt x="1224" y="805"/>
                    </a:lnTo>
                    <a:lnTo>
                      <a:pt x="1172" y="805"/>
                    </a:lnTo>
                    <a:lnTo>
                      <a:pt x="1126" y="813"/>
                    </a:lnTo>
                    <a:lnTo>
                      <a:pt x="1084" y="828"/>
                    </a:lnTo>
                    <a:lnTo>
                      <a:pt x="1047" y="846"/>
                    </a:lnTo>
                    <a:lnTo>
                      <a:pt x="1017" y="867"/>
                    </a:lnTo>
                    <a:lnTo>
                      <a:pt x="990" y="890"/>
                    </a:lnTo>
                    <a:lnTo>
                      <a:pt x="969" y="913"/>
                    </a:lnTo>
                    <a:lnTo>
                      <a:pt x="951" y="934"/>
                    </a:lnTo>
                    <a:lnTo>
                      <a:pt x="938" y="1044"/>
                    </a:lnTo>
                    <a:lnTo>
                      <a:pt x="928" y="1148"/>
                    </a:lnTo>
                    <a:lnTo>
                      <a:pt x="924" y="1246"/>
                    </a:lnTo>
                    <a:lnTo>
                      <a:pt x="922" y="1336"/>
                    </a:lnTo>
                    <a:lnTo>
                      <a:pt x="942" y="1321"/>
                    </a:lnTo>
                    <a:lnTo>
                      <a:pt x="965" y="1305"/>
                    </a:lnTo>
                    <a:lnTo>
                      <a:pt x="992" y="1292"/>
                    </a:lnTo>
                    <a:lnTo>
                      <a:pt x="1024" y="1284"/>
                    </a:lnTo>
                    <a:lnTo>
                      <a:pt x="1028" y="1273"/>
                    </a:lnTo>
                    <a:lnTo>
                      <a:pt x="1034" y="1259"/>
                    </a:lnTo>
                    <a:lnTo>
                      <a:pt x="1040" y="1242"/>
                    </a:lnTo>
                    <a:lnTo>
                      <a:pt x="1049" y="1224"/>
                    </a:lnTo>
                    <a:lnTo>
                      <a:pt x="1061" y="1205"/>
                    </a:lnTo>
                    <a:lnTo>
                      <a:pt x="1074" y="1188"/>
                    </a:lnTo>
                    <a:lnTo>
                      <a:pt x="1092" y="1173"/>
                    </a:lnTo>
                    <a:lnTo>
                      <a:pt x="1113" y="1157"/>
                    </a:lnTo>
                    <a:lnTo>
                      <a:pt x="1136" y="1146"/>
                    </a:lnTo>
                    <a:lnTo>
                      <a:pt x="1165" y="1138"/>
                    </a:lnTo>
                    <a:lnTo>
                      <a:pt x="1195" y="1136"/>
                    </a:lnTo>
                    <a:lnTo>
                      <a:pt x="1232" y="1138"/>
                    </a:lnTo>
                    <a:lnTo>
                      <a:pt x="1272" y="1146"/>
                    </a:lnTo>
                    <a:lnTo>
                      <a:pt x="1316" y="1161"/>
                    </a:lnTo>
                    <a:lnTo>
                      <a:pt x="1366" y="1186"/>
                    </a:lnTo>
                    <a:lnTo>
                      <a:pt x="1422" y="1217"/>
                    </a:lnTo>
                    <a:lnTo>
                      <a:pt x="1422" y="1221"/>
                    </a:lnTo>
                    <a:lnTo>
                      <a:pt x="1418" y="1230"/>
                    </a:lnTo>
                    <a:lnTo>
                      <a:pt x="1410" y="1244"/>
                    </a:lnTo>
                    <a:lnTo>
                      <a:pt x="1401" y="1263"/>
                    </a:lnTo>
                    <a:lnTo>
                      <a:pt x="1389" y="1284"/>
                    </a:lnTo>
                    <a:lnTo>
                      <a:pt x="1376" y="1305"/>
                    </a:lnTo>
                    <a:lnTo>
                      <a:pt x="1360" y="1330"/>
                    </a:lnTo>
                    <a:lnTo>
                      <a:pt x="1341" y="1351"/>
                    </a:lnTo>
                    <a:lnTo>
                      <a:pt x="1320" y="1373"/>
                    </a:lnTo>
                    <a:lnTo>
                      <a:pt x="1297" y="1392"/>
                    </a:lnTo>
                    <a:lnTo>
                      <a:pt x="1270" y="1405"/>
                    </a:lnTo>
                    <a:lnTo>
                      <a:pt x="1243" y="1415"/>
                    </a:lnTo>
                    <a:lnTo>
                      <a:pt x="1214" y="1419"/>
                    </a:lnTo>
                    <a:lnTo>
                      <a:pt x="1182" y="1417"/>
                    </a:lnTo>
                    <a:lnTo>
                      <a:pt x="1147" y="1405"/>
                    </a:lnTo>
                    <a:lnTo>
                      <a:pt x="1113" y="1384"/>
                    </a:lnTo>
                    <a:lnTo>
                      <a:pt x="1074" y="1353"/>
                    </a:lnTo>
                    <a:lnTo>
                      <a:pt x="1036" y="1309"/>
                    </a:lnTo>
                    <a:lnTo>
                      <a:pt x="1001" y="1317"/>
                    </a:lnTo>
                    <a:lnTo>
                      <a:pt x="972" y="1330"/>
                    </a:lnTo>
                    <a:lnTo>
                      <a:pt x="951" y="1346"/>
                    </a:lnTo>
                    <a:lnTo>
                      <a:pt x="934" y="1363"/>
                    </a:lnTo>
                    <a:lnTo>
                      <a:pt x="922" y="1378"/>
                    </a:lnTo>
                    <a:lnTo>
                      <a:pt x="928" y="1469"/>
                    </a:lnTo>
                    <a:lnTo>
                      <a:pt x="936" y="1549"/>
                    </a:lnTo>
                    <a:lnTo>
                      <a:pt x="947" y="1622"/>
                    </a:lnTo>
                    <a:lnTo>
                      <a:pt x="963" y="1690"/>
                    </a:lnTo>
                    <a:lnTo>
                      <a:pt x="978" y="1747"/>
                    </a:lnTo>
                    <a:lnTo>
                      <a:pt x="994" y="1797"/>
                    </a:lnTo>
                    <a:lnTo>
                      <a:pt x="1009" y="1840"/>
                    </a:lnTo>
                    <a:lnTo>
                      <a:pt x="1024" y="1872"/>
                    </a:lnTo>
                    <a:lnTo>
                      <a:pt x="1036" y="1895"/>
                    </a:lnTo>
                    <a:lnTo>
                      <a:pt x="1042" y="1911"/>
                    </a:lnTo>
                    <a:lnTo>
                      <a:pt x="1045" y="1917"/>
                    </a:lnTo>
                    <a:lnTo>
                      <a:pt x="949" y="1917"/>
                    </a:lnTo>
                    <a:lnTo>
                      <a:pt x="946" y="1911"/>
                    </a:lnTo>
                    <a:lnTo>
                      <a:pt x="940" y="1894"/>
                    </a:lnTo>
                    <a:lnTo>
                      <a:pt x="930" y="1870"/>
                    </a:lnTo>
                    <a:lnTo>
                      <a:pt x="921" y="1838"/>
                    </a:lnTo>
                    <a:lnTo>
                      <a:pt x="911" y="1797"/>
                    </a:lnTo>
                    <a:lnTo>
                      <a:pt x="899" y="1747"/>
                    </a:lnTo>
                    <a:lnTo>
                      <a:pt x="888" y="1690"/>
                    </a:lnTo>
                    <a:lnTo>
                      <a:pt x="878" y="1622"/>
                    </a:lnTo>
                    <a:lnTo>
                      <a:pt x="871" y="1546"/>
                    </a:lnTo>
                    <a:lnTo>
                      <a:pt x="865" y="1459"/>
                    </a:lnTo>
                    <a:lnTo>
                      <a:pt x="855" y="1442"/>
                    </a:lnTo>
                    <a:lnTo>
                      <a:pt x="842" y="1421"/>
                    </a:lnTo>
                    <a:lnTo>
                      <a:pt x="823" y="1398"/>
                    </a:lnTo>
                    <a:lnTo>
                      <a:pt x="796" y="1376"/>
                    </a:lnTo>
                    <a:lnTo>
                      <a:pt x="761" y="1357"/>
                    </a:lnTo>
                    <a:lnTo>
                      <a:pt x="717" y="1340"/>
                    </a:lnTo>
                    <a:lnTo>
                      <a:pt x="675" y="1384"/>
                    </a:lnTo>
                    <a:lnTo>
                      <a:pt x="634" y="1417"/>
                    </a:lnTo>
                    <a:lnTo>
                      <a:pt x="598" y="1440"/>
                    </a:lnTo>
                    <a:lnTo>
                      <a:pt x="563" y="1453"/>
                    </a:lnTo>
                    <a:lnTo>
                      <a:pt x="532" y="1461"/>
                    </a:lnTo>
                    <a:lnTo>
                      <a:pt x="504" y="1461"/>
                    </a:lnTo>
                    <a:lnTo>
                      <a:pt x="477" y="1457"/>
                    </a:lnTo>
                    <a:lnTo>
                      <a:pt x="454" y="1448"/>
                    </a:lnTo>
                    <a:lnTo>
                      <a:pt x="433" y="1436"/>
                    </a:lnTo>
                    <a:lnTo>
                      <a:pt x="415" y="1423"/>
                    </a:lnTo>
                    <a:lnTo>
                      <a:pt x="400" y="1405"/>
                    </a:lnTo>
                    <a:lnTo>
                      <a:pt x="386" y="1390"/>
                    </a:lnTo>
                    <a:lnTo>
                      <a:pt x="375" y="1374"/>
                    </a:lnTo>
                    <a:lnTo>
                      <a:pt x="367" y="1361"/>
                    </a:lnTo>
                    <a:lnTo>
                      <a:pt x="361" y="1349"/>
                    </a:lnTo>
                    <a:lnTo>
                      <a:pt x="358" y="1342"/>
                    </a:lnTo>
                    <a:lnTo>
                      <a:pt x="358" y="1340"/>
                    </a:lnTo>
                    <a:lnTo>
                      <a:pt x="385" y="1284"/>
                    </a:lnTo>
                    <a:lnTo>
                      <a:pt x="415" y="1242"/>
                    </a:lnTo>
                    <a:lnTo>
                      <a:pt x="444" y="1213"/>
                    </a:lnTo>
                    <a:lnTo>
                      <a:pt x="475" y="1192"/>
                    </a:lnTo>
                    <a:lnTo>
                      <a:pt x="504" y="1182"/>
                    </a:lnTo>
                    <a:lnTo>
                      <a:pt x="532" y="1180"/>
                    </a:lnTo>
                    <a:lnTo>
                      <a:pt x="561" y="1184"/>
                    </a:lnTo>
                    <a:lnTo>
                      <a:pt x="588" y="1194"/>
                    </a:lnTo>
                    <a:lnTo>
                      <a:pt x="615" y="1207"/>
                    </a:lnTo>
                    <a:lnTo>
                      <a:pt x="638" y="1224"/>
                    </a:lnTo>
                    <a:lnTo>
                      <a:pt x="659" y="1244"/>
                    </a:lnTo>
                    <a:lnTo>
                      <a:pt x="678" y="1263"/>
                    </a:lnTo>
                    <a:lnTo>
                      <a:pt x="696" y="1282"/>
                    </a:lnTo>
                    <a:lnTo>
                      <a:pt x="709" y="1299"/>
                    </a:lnTo>
                    <a:lnTo>
                      <a:pt x="721" y="1313"/>
                    </a:lnTo>
                    <a:lnTo>
                      <a:pt x="761" y="1328"/>
                    </a:lnTo>
                    <a:lnTo>
                      <a:pt x="796" y="1346"/>
                    </a:lnTo>
                    <a:lnTo>
                      <a:pt x="823" y="1365"/>
                    </a:lnTo>
                    <a:lnTo>
                      <a:pt x="846" y="1384"/>
                    </a:lnTo>
                    <a:lnTo>
                      <a:pt x="863" y="1405"/>
                    </a:lnTo>
                    <a:lnTo>
                      <a:pt x="863" y="1336"/>
                    </a:lnTo>
                    <a:lnTo>
                      <a:pt x="865" y="1263"/>
                    </a:lnTo>
                    <a:lnTo>
                      <a:pt x="871" y="1184"/>
                    </a:lnTo>
                    <a:lnTo>
                      <a:pt x="859" y="1151"/>
                    </a:lnTo>
                    <a:lnTo>
                      <a:pt x="846" y="1115"/>
                    </a:lnTo>
                    <a:lnTo>
                      <a:pt x="828" y="1076"/>
                    </a:lnTo>
                    <a:lnTo>
                      <a:pt x="805" y="1038"/>
                    </a:lnTo>
                    <a:lnTo>
                      <a:pt x="778" y="1001"/>
                    </a:lnTo>
                    <a:lnTo>
                      <a:pt x="746" y="969"/>
                    </a:lnTo>
                    <a:lnTo>
                      <a:pt x="705" y="940"/>
                    </a:lnTo>
                    <a:lnTo>
                      <a:pt x="655" y="915"/>
                    </a:lnTo>
                    <a:lnTo>
                      <a:pt x="600" y="901"/>
                    </a:lnTo>
                    <a:lnTo>
                      <a:pt x="540" y="896"/>
                    </a:lnTo>
                    <a:lnTo>
                      <a:pt x="475" y="901"/>
                    </a:lnTo>
                    <a:lnTo>
                      <a:pt x="477" y="907"/>
                    </a:lnTo>
                    <a:lnTo>
                      <a:pt x="477" y="915"/>
                    </a:lnTo>
                    <a:lnTo>
                      <a:pt x="477" y="917"/>
                    </a:lnTo>
                    <a:lnTo>
                      <a:pt x="479" y="925"/>
                    </a:lnTo>
                    <a:lnTo>
                      <a:pt x="479" y="934"/>
                    </a:lnTo>
                    <a:lnTo>
                      <a:pt x="481" y="946"/>
                    </a:lnTo>
                    <a:lnTo>
                      <a:pt x="481" y="963"/>
                    </a:lnTo>
                    <a:lnTo>
                      <a:pt x="481" y="980"/>
                    </a:lnTo>
                    <a:lnTo>
                      <a:pt x="477" y="1000"/>
                    </a:lnTo>
                    <a:lnTo>
                      <a:pt x="473" y="1021"/>
                    </a:lnTo>
                    <a:lnTo>
                      <a:pt x="465" y="1042"/>
                    </a:lnTo>
                    <a:lnTo>
                      <a:pt x="454" y="1063"/>
                    </a:lnTo>
                    <a:lnTo>
                      <a:pt x="440" y="1084"/>
                    </a:lnTo>
                    <a:lnTo>
                      <a:pt x="423" y="1103"/>
                    </a:lnTo>
                    <a:lnTo>
                      <a:pt x="400" y="1123"/>
                    </a:lnTo>
                    <a:lnTo>
                      <a:pt x="371" y="1140"/>
                    </a:lnTo>
                    <a:lnTo>
                      <a:pt x="338" y="1155"/>
                    </a:lnTo>
                    <a:lnTo>
                      <a:pt x="300" y="1167"/>
                    </a:lnTo>
                    <a:lnTo>
                      <a:pt x="254" y="1176"/>
                    </a:lnTo>
                    <a:lnTo>
                      <a:pt x="202" y="1180"/>
                    </a:lnTo>
                    <a:lnTo>
                      <a:pt x="142" y="1182"/>
                    </a:lnTo>
                    <a:lnTo>
                      <a:pt x="75" y="1178"/>
                    </a:lnTo>
                    <a:lnTo>
                      <a:pt x="0" y="1169"/>
                    </a:lnTo>
                    <a:lnTo>
                      <a:pt x="0" y="1165"/>
                    </a:lnTo>
                    <a:lnTo>
                      <a:pt x="2" y="1150"/>
                    </a:lnTo>
                    <a:lnTo>
                      <a:pt x="4" y="1128"/>
                    </a:lnTo>
                    <a:lnTo>
                      <a:pt x="10" y="1101"/>
                    </a:lnTo>
                    <a:lnTo>
                      <a:pt x="16" y="1069"/>
                    </a:lnTo>
                    <a:lnTo>
                      <a:pt x="25" y="1032"/>
                    </a:lnTo>
                    <a:lnTo>
                      <a:pt x="39" y="994"/>
                    </a:lnTo>
                    <a:lnTo>
                      <a:pt x="54" y="955"/>
                    </a:lnTo>
                    <a:lnTo>
                      <a:pt x="75" y="915"/>
                    </a:lnTo>
                    <a:lnTo>
                      <a:pt x="100" y="878"/>
                    </a:lnTo>
                    <a:lnTo>
                      <a:pt x="129" y="842"/>
                    </a:lnTo>
                    <a:lnTo>
                      <a:pt x="164" y="813"/>
                    </a:lnTo>
                    <a:lnTo>
                      <a:pt x="204" y="788"/>
                    </a:lnTo>
                    <a:lnTo>
                      <a:pt x="250" y="769"/>
                    </a:lnTo>
                    <a:lnTo>
                      <a:pt x="254" y="769"/>
                    </a:lnTo>
                    <a:lnTo>
                      <a:pt x="263" y="767"/>
                    </a:lnTo>
                    <a:lnTo>
                      <a:pt x="281" y="765"/>
                    </a:lnTo>
                    <a:lnTo>
                      <a:pt x="300" y="765"/>
                    </a:lnTo>
                    <a:lnTo>
                      <a:pt x="323" y="765"/>
                    </a:lnTo>
                    <a:lnTo>
                      <a:pt x="350" y="767"/>
                    </a:lnTo>
                    <a:lnTo>
                      <a:pt x="377" y="773"/>
                    </a:lnTo>
                    <a:lnTo>
                      <a:pt x="402" y="782"/>
                    </a:lnTo>
                    <a:lnTo>
                      <a:pt x="425" y="796"/>
                    </a:lnTo>
                    <a:lnTo>
                      <a:pt x="446" y="817"/>
                    </a:lnTo>
                    <a:lnTo>
                      <a:pt x="461" y="842"/>
                    </a:lnTo>
                    <a:lnTo>
                      <a:pt x="473" y="875"/>
                    </a:lnTo>
                    <a:lnTo>
                      <a:pt x="529" y="869"/>
                    </a:lnTo>
                    <a:lnTo>
                      <a:pt x="580" y="871"/>
                    </a:lnTo>
                    <a:lnTo>
                      <a:pt x="630" y="880"/>
                    </a:lnTo>
                    <a:lnTo>
                      <a:pt x="677" y="896"/>
                    </a:lnTo>
                    <a:lnTo>
                      <a:pt x="719" y="917"/>
                    </a:lnTo>
                    <a:lnTo>
                      <a:pt x="757" y="944"/>
                    </a:lnTo>
                    <a:lnTo>
                      <a:pt x="790" y="975"/>
                    </a:lnTo>
                    <a:lnTo>
                      <a:pt x="819" y="1009"/>
                    </a:lnTo>
                    <a:lnTo>
                      <a:pt x="842" y="1044"/>
                    </a:lnTo>
                    <a:lnTo>
                      <a:pt x="861" y="1080"/>
                    </a:lnTo>
                    <a:lnTo>
                      <a:pt x="876" y="1115"/>
                    </a:lnTo>
                    <a:lnTo>
                      <a:pt x="888" y="1005"/>
                    </a:lnTo>
                    <a:lnTo>
                      <a:pt x="905" y="890"/>
                    </a:lnTo>
                    <a:lnTo>
                      <a:pt x="930" y="767"/>
                    </a:lnTo>
                    <a:lnTo>
                      <a:pt x="924" y="748"/>
                    </a:lnTo>
                    <a:lnTo>
                      <a:pt x="915" y="725"/>
                    </a:lnTo>
                    <a:lnTo>
                      <a:pt x="901" y="700"/>
                    </a:lnTo>
                    <a:lnTo>
                      <a:pt x="880" y="673"/>
                    </a:lnTo>
                    <a:lnTo>
                      <a:pt x="851" y="646"/>
                    </a:lnTo>
                    <a:lnTo>
                      <a:pt x="815" y="623"/>
                    </a:lnTo>
                    <a:lnTo>
                      <a:pt x="803" y="630"/>
                    </a:lnTo>
                    <a:lnTo>
                      <a:pt x="786" y="640"/>
                    </a:lnTo>
                    <a:lnTo>
                      <a:pt x="767" y="652"/>
                    </a:lnTo>
                    <a:lnTo>
                      <a:pt x="746" y="663"/>
                    </a:lnTo>
                    <a:lnTo>
                      <a:pt x="721" y="673"/>
                    </a:lnTo>
                    <a:lnTo>
                      <a:pt x="694" y="682"/>
                    </a:lnTo>
                    <a:lnTo>
                      <a:pt x="665" y="688"/>
                    </a:lnTo>
                    <a:lnTo>
                      <a:pt x="632" y="690"/>
                    </a:lnTo>
                    <a:lnTo>
                      <a:pt x="602" y="688"/>
                    </a:lnTo>
                    <a:lnTo>
                      <a:pt x="569" y="684"/>
                    </a:lnTo>
                    <a:lnTo>
                      <a:pt x="534" y="671"/>
                    </a:lnTo>
                    <a:lnTo>
                      <a:pt x="502" y="653"/>
                    </a:lnTo>
                    <a:lnTo>
                      <a:pt x="467" y="627"/>
                    </a:lnTo>
                    <a:lnTo>
                      <a:pt x="434" y="592"/>
                    </a:lnTo>
                    <a:lnTo>
                      <a:pt x="404" y="548"/>
                    </a:lnTo>
                    <a:lnTo>
                      <a:pt x="373" y="496"/>
                    </a:lnTo>
                    <a:lnTo>
                      <a:pt x="344" y="430"/>
                    </a:lnTo>
                    <a:lnTo>
                      <a:pt x="317" y="355"/>
                    </a:lnTo>
                    <a:lnTo>
                      <a:pt x="319" y="354"/>
                    </a:lnTo>
                    <a:lnTo>
                      <a:pt x="329" y="350"/>
                    </a:lnTo>
                    <a:lnTo>
                      <a:pt x="344" y="346"/>
                    </a:lnTo>
                    <a:lnTo>
                      <a:pt x="363" y="340"/>
                    </a:lnTo>
                    <a:lnTo>
                      <a:pt x="388" y="334"/>
                    </a:lnTo>
                    <a:lnTo>
                      <a:pt x="415" y="329"/>
                    </a:lnTo>
                    <a:lnTo>
                      <a:pt x="446" y="325"/>
                    </a:lnTo>
                    <a:lnTo>
                      <a:pt x="479" y="321"/>
                    </a:lnTo>
                    <a:lnTo>
                      <a:pt x="515" y="321"/>
                    </a:lnTo>
                    <a:lnTo>
                      <a:pt x="550" y="325"/>
                    </a:lnTo>
                    <a:lnTo>
                      <a:pt x="586" y="330"/>
                    </a:lnTo>
                    <a:lnTo>
                      <a:pt x="623" y="342"/>
                    </a:lnTo>
                    <a:lnTo>
                      <a:pt x="659" y="357"/>
                    </a:lnTo>
                    <a:lnTo>
                      <a:pt x="694" y="379"/>
                    </a:lnTo>
                    <a:lnTo>
                      <a:pt x="725" y="407"/>
                    </a:lnTo>
                    <a:lnTo>
                      <a:pt x="755" y="442"/>
                    </a:lnTo>
                    <a:lnTo>
                      <a:pt x="782" y="484"/>
                    </a:lnTo>
                    <a:lnTo>
                      <a:pt x="803" y="536"/>
                    </a:lnTo>
                    <a:lnTo>
                      <a:pt x="823" y="596"/>
                    </a:lnTo>
                    <a:lnTo>
                      <a:pt x="859" y="619"/>
                    </a:lnTo>
                    <a:lnTo>
                      <a:pt x="888" y="642"/>
                    </a:lnTo>
                    <a:lnTo>
                      <a:pt x="911" y="667"/>
                    </a:lnTo>
                    <a:lnTo>
                      <a:pt x="928" y="692"/>
                    </a:lnTo>
                    <a:lnTo>
                      <a:pt x="940" y="715"/>
                    </a:lnTo>
                    <a:lnTo>
                      <a:pt x="946" y="694"/>
                    </a:lnTo>
                    <a:lnTo>
                      <a:pt x="947" y="688"/>
                    </a:lnTo>
                    <a:lnTo>
                      <a:pt x="953" y="673"/>
                    </a:lnTo>
                    <a:lnTo>
                      <a:pt x="963" y="648"/>
                    </a:lnTo>
                    <a:lnTo>
                      <a:pt x="976" y="613"/>
                    </a:lnTo>
                    <a:lnTo>
                      <a:pt x="994" y="571"/>
                    </a:lnTo>
                    <a:lnTo>
                      <a:pt x="1015" y="523"/>
                    </a:lnTo>
                    <a:lnTo>
                      <a:pt x="1042" y="467"/>
                    </a:lnTo>
                    <a:lnTo>
                      <a:pt x="1070" y="405"/>
                    </a:lnTo>
                    <a:lnTo>
                      <a:pt x="1070" y="405"/>
                    </a:lnTo>
                    <a:lnTo>
                      <a:pt x="1070" y="404"/>
                    </a:lnTo>
                    <a:lnTo>
                      <a:pt x="1072" y="396"/>
                    </a:lnTo>
                    <a:lnTo>
                      <a:pt x="1074" y="386"/>
                    </a:lnTo>
                    <a:lnTo>
                      <a:pt x="1074" y="369"/>
                    </a:lnTo>
                    <a:lnTo>
                      <a:pt x="1072" y="350"/>
                    </a:lnTo>
                    <a:lnTo>
                      <a:pt x="1065" y="323"/>
                    </a:lnTo>
                    <a:lnTo>
                      <a:pt x="1051" y="290"/>
                    </a:lnTo>
                    <a:lnTo>
                      <a:pt x="1032" y="252"/>
                    </a:lnTo>
                    <a:lnTo>
                      <a:pt x="986" y="250"/>
                    </a:lnTo>
                    <a:lnTo>
                      <a:pt x="946" y="242"/>
                    </a:lnTo>
                    <a:lnTo>
                      <a:pt x="913" y="229"/>
                    </a:lnTo>
                    <a:lnTo>
                      <a:pt x="888" y="213"/>
                    </a:lnTo>
                    <a:lnTo>
                      <a:pt x="867" y="196"/>
                    </a:lnTo>
                    <a:lnTo>
                      <a:pt x="851" y="175"/>
                    </a:lnTo>
                    <a:lnTo>
                      <a:pt x="840" y="154"/>
                    </a:lnTo>
                    <a:lnTo>
                      <a:pt x="830" y="132"/>
                    </a:lnTo>
                    <a:lnTo>
                      <a:pt x="826" y="111"/>
                    </a:lnTo>
                    <a:lnTo>
                      <a:pt x="823" y="90"/>
                    </a:lnTo>
                    <a:lnTo>
                      <a:pt x="823" y="73"/>
                    </a:lnTo>
                    <a:lnTo>
                      <a:pt x="823" y="57"/>
                    </a:lnTo>
                    <a:lnTo>
                      <a:pt x="824" y="46"/>
                    </a:lnTo>
                    <a:lnTo>
                      <a:pt x="826" y="38"/>
                    </a:lnTo>
                    <a:lnTo>
                      <a:pt x="826" y="34"/>
                    </a:lnTo>
                    <a:lnTo>
                      <a:pt x="880" y="38"/>
                    </a:lnTo>
                    <a:lnTo>
                      <a:pt x="926" y="48"/>
                    </a:lnTo>
                    <a:lnTo>
                      <a:pt x="965" y="59"/>
                    </a:lnTo>
                    <a:lnTo>
                      <a:pt x="995" y="73"/>
                    </a:lnTo>
                    <a:lnTo>
                      <a:pt x="1019" y="90"/>
                    </a:lnTo>
                    <a:lnTo>
                      <a:pt x="1036" y="109"/>
                    </a:lnTo>
                    <a:lnTo>
                      <a:pt x="1047" y="129"/>
                    </a:lnTo>
                    <a:lnTo>
                      <a:pt x="1055" y="150"/>
                    </a:lnTo>
                    <a:lnTo>
                      <a:pt x="1059" y="169"/>
                    </a:lnTo>
                    <a:lnTo>
                      <a:pt x="1061" y="190"/>
                    </a:lnTo>
                    <a:lnTo>
                      <a:pt x="1059" y="207"/>
                    </a:lnTo>
                    <a:lnTo>
                      <a:pt x="1057" y="223"/>
                    </a:lnTo>
                    <a:lnTo>
                      <a:pt x="1053" y="236"/>
                    </a:lnTo>
                    <a:lnTo>
                      <a:pt x="1072" y="271"/>
                    </a:lnTo>
                    <a:lnTo>
                      <a:pt x="1086" y="302"/>
                    </a:lnTo>
                    <a:lnTo>
                      <a:pt x="1095" y="329"/>
                    </a:lnTo>
                    <a:lnTo>
                      <a:pt x="1099" y="352"/>
                    </a:lnTo>
                    <a:lnTo>
                      <a:pt x="1126" y="304"/>
                    </a:lnTo>
                    <a:lnTo>
                      <a:pt x="1153" y="255"/>
                    </a:lnTo>
                    <a:lnTo>
                      <a:pt x="1155" y="254"/>
                    </a:lnTo>
                    <a:lnTo>
                      <a:pt x="1157" y="252"/>
                    </a:lnTo>
                    <a:lnTo>
                      <a:pt x="1161" y="248"/>
                    </a:lnTo>
                    <a:lnTo>
                      <a:pt x="1165" y="242"/>
                    </a:lnTo>
                    <a:lnTo>
                      <a:pt x="1170" y="236"/>
                    </a:lnTo>
                    <a:lnTo>
                      <a:pt x="1157" y="190"/>
                    </a:lnTo>
                    <a:lnTo>
                      <a:pt x="1151" y="150"/>
                    </a:lnTo>
                    <a:lnTo>
                      <a:pt x="1151" y="111"/>
                    </a:lnTo>
                    <a:lnTo>
                      <a:pt x="1157" y="79"/>
                    </a:lnTo>
                    <a:lnTo>
                      <a:pt x="1165" y="52"/>
                    </a:lnTo>
                    <a:lnTo>
                      <a:pt x="1174" y="29"/>
                    </a:lnTo>
                    <a:lnTo>
                      <a:pt x="1182" y="13"/>
                    </a:lnTo>
                    <a:lnTo>
                      <a:pt x="1188" y="4"/>
                    </a:lnTo>
                    <a:lnTo>
                      <a:pt x="1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7546975" y="3462338"/>
                <a:ext cx="939800" cy="625475"/>
              </a:xfrm>
              <a:custGeom>
                <a:avLst/>
                <a:gdLst>
                  <a:gd name="T0" fmla="*/ 225 w 592"/>
                  <a:gd name="T1" fmla="*/ 0 h 394"/>
                  <a:gd name="T2" fmla="*/ 260 w 592"/>
                  <a:gd name="T3" fmla="*/ 4 h 394"/>
                  <a:gd name="T4" fmla="*/ 296 w 592"/>
                  <a:gd name="T5" fmla="*/ 12 h 394"/>
                  <a:gd name="T6" fmla="*/ 331 w 592"/>
                  <a:gd name="T7" fmla="*/ 23 h 394"/>
                  <a:gd name="T8" fmla="*/ 367 w 592"/>
                  <a:gd name="T9" fmla="*/ 42 h 394"/>
                  <a:gd name="T10" fmla="*/ 404 w 592"/>
                  <a:gd name="T11" fmla="*/ 67 h 394"/>
                  <a:gd name="T12" fmla="*/ 438 w 592"/>
                  <a:gd name="T13" fmla="*/ 100 h 394"/>
                  <a:gd name="T14" fmla="*/ 473 w 592"/>
                  <a:gd name="T15" fmla="*/ 140 h 394"/>
                  <a:gd name="T16" fmla="*/ 506 w 592"/>
                  <a:gd name="T17" fmla="*/ 189 h 394"/>
                  <a:gd name="T18" fmla="*/ 536 w 592"/>
                  <a:gd name="T19" fmla="*/ 248 h 394"/>
                  <a:gd name="T20" fmla="*/ 565 w 592"/>
                  <a:gd name="T21" fmla="*/ 315 h 394"/>
                  <a:gd name="T22" fmla="*/ 592 w 592"/>
                  <a:gd name="T23" fmla="*/ 394 h 394"/>
                  <a:gd name="T24" fmla="*/ 588 w 592"/>
                  <a:gd name="T25" fmla="*/ 390 h 394"/>
                  <a:gd name="T26" fmla="*/ 579 w 592"/>
                  <a:gd name="T27" fmla="*/ 381 h 394"/>
                  <a:gd name="T28" fmla="*/ 563 w 592"/>
                  <a:gd name="T29" fmla="*/ 364 h 394"/>
                  <a:gd name="T30" fmla="*/ 542 w 592"/>
                  <a:gd name="T31" fmla="*/ 340 h 394"/>
                  <a:gd name="T32" fmla="*/ 515 w 592"/>
                  <a:gd name="T33" fmla="*/ 314 h 394"/>
                  <a:gd name="T34" fmla="*/ 483 w 592"/>
                  <a:gd name="T35" fmla="*/ 285 h 394"/>
                  <a:gd name="T36" fmla="*/ 446 w 592"/>
                  <a:gd name="T37" fmla="*/ 254 h 394"/>
                  <a:gd name="T38" fmla="*/ 404 w 592"/>
                  <a:gd name="T39" fmla="*/ 221 h 394"/>
                  <a:gd name="T40" fmla="*/ 356 w 592"/>
                  <a:gd name="T41" fmla="*/ 190 h 394"/>
                  <a:gd name="T42" fmla="*/ 306 w 592"/>
                  <a:gd name="T43" fmla="*/ 160 h 394"/>
                  <a:gd name="T44" fmla="*/ 252 w 592"/>
                  <a:gd name="T45" fmla="*/ 133 h 394"/>
                  <a:gd name="T46" fmla="*/ 193 w 592"/>
                  <a:gd name="T47" fmla="*/ 110 h 394"/>
                  <a:gd name="T48" fmla="*/ 131 w 592"/>
                  <a:gd name="T49" fmla="*/ 91 h 394"/>
                  <a:gd name="T50" fmla="*/ 68 w 592"/>
                  <a:gd name="T51" fmla="*/ 77 h 394"/>
                  <a:gd name="T52" fmla="*/ 0 w 592"/>
                  <a:gd name="T53" fmla="*/ 69 h 394"/>
                  <a:gd name="T54" fmla="*/ 2 w 592"/>
                  <a:gd name="T55" fmla="*/ 69 h 394"/>
                  <a:gd name="T56" fmla="*/ 10 w 592"/>
                  <a:gd name="T57" fmla="*/ 64 h 394"/>
                  <a:gd name="T58" fmla="*/ 22 w 592"/>
                  <a:gd name="T59" fmla="*/ 56 h 394"/>
                  <a:gd name="T60" fmla="*/ 37 w 592"/>
                  <a:gd name="T61" fmla="*/ 48 h 394"/>
                  <a:gd name="T62" fmla="*/ 56 w 592"/>
                  <a:gd name="T63" fmla="*/ 39 h 394"/>
                  <a:gd name="T64" fmla="*/ 77 w 592"/>
                  <a:gd name="T65" fmla="*/ 29 h 394"/>
                  <a:gd name="T66" fmla="*/ 102 w 592"/>
                  <a:gd name="T67" fmla="*/ 19 h 394"/>
                  <a:gd name="T68" fmla="*/ 131 w 592"/>
                  <a:gd name="T69" fmla="*/ 12 h 394"/>
                  <a:gd name="T70" fmla="*/ 162 w 592"/>
                  <a:gd name="T71" fmla="*/ 4 h 394"/>
                  <a:gd name="T72" fmla="*/ 193 w 592"/>
                  <a:gd name="T73" fmla="*/ 0 h 394"/>
                  <a:gd name="T74" fmla="*/ 225 w 592"/>
                  <a:gd name="T75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2" h="394">
                    <a:moveTo>
                      <a:pt x="225" y="0"/>
                    </a:moveTo>
                    <a:lnTo>
                      <a:pt x="260" y="4"/>
                    </a:lnTo>
                    <a:lnTo>
                      <a:pt x="296" y="12"/>
                    </a:lnTo>
                    <a:lnTo>
                      <a:pt x="331" y="23"/>
                    </a:lnTo>
                    <a:lnTo>
                      <a:pt x="367" y="42"/>
                    </a:lnTo>
                    <a:lnTo>
                      <a:pt x="404" y="67"/>
                    </a:lnTo>
                    <a:lnTo>
                      <a:pt x="438" y="100"/>
                    </a:lnTo>
                    <a:lnTo>
                      <a:pt x="473" y="140"/>
                    </a:lnTo>
                    <a:lnTo>
                      <a:pt x="506" y="189"/>
                    </a:lnTo>
                    <a:lnTo>
                      <a:pt x="536" y="248"/>
                    </a:lnTo>
                    <a:lnTo>
                      <a:pt x="565" y="315"/>
                    </a:lnTo>
                    <a:lnTo>
                      <a:pt x="592" y="394"/>
                    </a:lnTo>
                    <a:lnTo>
                      <a:pt x="588" y="390"/>
                    </a:lnTo>
                    <a:lnTo>
                      <a:pt x="579" y="381"/>
                    </a:lnTo>
                    <a:lnTo>
                      <a:pt x="563" y="364"/>
                    </a:lnTo>
                    <a:lnTo>
                      <a:pt x="542" y="340"/>
                    </a:lnTo>
                    <a:lnTo>
                      <a:pt x="515" y="314"/>
                    </a:lnTo>
                    <a:lnTo>
                      <a:pt x="483" y="285"/>
                    </a:lnTo>
                    <a:lnTo>
                      <a:pt x="446" y="254"/>
                    </a:lnTo>
                    <a:lnTo>
                      <a:pt x="404" y="221"/>
                    </a:lnTo>
                    <a:lnTo>
                      <a:pt x="356" y="190"/>
                    </a:lnTo>
                    <a:lnTo>
                      <a:pt x="306" y="160"/>
                    </a:lnTo>
                    <a:lnTo>
                      <a:pt x="252" y="133"/>
                    </a:lnTo>
                    <a:lnTo>
                      <a:pt x="193" y="110"/>
                    </a:lnTo>
                    <a:lnTo>
                      <a:pt x="131" y="91"/>
                    </a:lnTo>
                    <a:lnTo>
                      <a:pt x="68" y="77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10" y="64"/>
                    </a:lnTo>
                    <a:lnTo>
                      <a:pt x="22" y="56"/>
                    </a:lnTo>
                    <a:lnTo>
                      <a:pt x="37" y="48"/>
                    </a:lnTo>
                    <a:lnTo>
                      <a:pt x="56" y="39"/>
                    </a:lnTo>
                    <a:lnTo>
                      <a:pt x="77" y="29"/>
                    </a:lnTo>
                    <a:lnTo>
                      <a:pt x="102" y="19"/>
                    </a:lnTo>
                    <a:lnTo>
                      <a:pt x="131" y="12"/>
                    </a:lnTo>
                    <a:lnTo>
                      <a:pt x="162" y="4"/>
                    </a:lnTo>
                    <a:lnTo>
                      <a:pt x="193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7483475" y="2784475"/>
                <a:ext cx="642938" cy="204788"/>
              </a:xfrm>
              <a:custGeom>
                <a:avLst/>
                <a:gdLst>
                  <a:gd name="T0" fmla="*/ 208 w 405"/>
                  <a:gd name="T1" fmla="*/ 0 h 129"/>
                  <a:gd name="T2" fmla="*/ 238 w 405"/>
                  <a:gd name="T3" fmla="*/ 6 h 129"/>
                  <a:gd name="T4" fmla="*/ 269 w 405"/>
                  <a:gd name="T5" fmla="*/ 16 h 129"/>
                  <a:gd name="T6" fmla="*/ 298 w 405"/>
                  <a:gd name="T7" fmla="*/ 29 h 129"/>
                  <a:gd name="T8" fmla="*/ 325 w 405"/>
                  <a:gd name="T9" fmla="*/ 43 h 129"/>
                  <a:gd name="T10" fmla="*/ 348 w 405"/>
                  <a:gd name="T11" fmla="*/ 60 h 129"/>
                  <a:gd name="T12" fmla="*/ 367 w 405"/>
                  <a:gd name="T13" fmla="*/ 75 h 129"/>
                  <a:gd name="T14" fmla="*/ 384 w 405"/>
                  <a:gd name="T15" fmla="*/ 89 h 129"/>
                  <a:gd name="T16" fmla="*/ 396 w 405"/>
                  <a:gd name="T17" fmla="*/ 100 h 129"/>
                  <a:gd name="T18" fmla="*/ 404 w 405"/>
                  <a:gd name="T19" fmla="*/ 108 h 129"/>
                  <a:gd name="T20" fmla="*/ 405 w 405"/>
                  <a:gd name="T21" fmla="*/ 112 h 129"/>
                  <a:gd name="T22" fmla="*/ 373 w 405"/>
                  <a:gd name="T23" fmla="*/ 100 h 129"/>
                  <a:gd name="T24" fmla="*/ 332 w 405"/>
                  <a:gd name="T25" fmla="*/ 95 h 129"/>
                  <a:gd name="T26" fmla="*/ 290 w 405"/>
                  <a:gd name="T27" fmla="*/ 91 h 129"/>
                  <a:gd name="T28" fmla="*/ 246 w 405"/>
                  <a:gd name="T29" fmla="*/ 93 h 129"/>
                  <a:gd name="T30" fmla="*/ 202 w 405"/>
                  <a:gd name="T31" fmla="*/ 95 h 129"/>
                  <a:gd name="T32" fmla="*/ 158 w 405"/>
                  <a:gd name="T33" fmla="*/ 100 h 129"/>
                  <a:gd name="T34" fmla="*/ 115 w 405"/>
                  <a:gd name="T35" fmla="*/ 106 h 129"/>
                  <a:gd name="T36" fmla="*/ 79 w 405"/>
                  <a:gd name="T37" fmla="*/ 112 h 129"/>
                  <a:gd name="T38" fmla="*/ 46 w 405"/>
                  <a:gd name="T39" fmla="*/ 118 h 129"/>
                  <a:gd name="T40" fmla="*/ 23 w 405"/>
                  <a:gd name="T41" fmla="*/ 123 h 129"/>
                  <a:gd name="T42" fmla="*/ 6 w 405"/>
                  <a:gd name="T43" fmla="*/ 127 h 129"/>
                  <a:gd name="T44" fmla="*/ 0 w 405"/>
                  <a:gd name="T45" fmla="*/ 129 h 129"/>
                  <a:gd name="T46" fmla="*/ 35 w 405"/>
                  <a:gd name="T47" fmla="*/ 83 h 129"/>
                  <a:gd name="T48" fmla="*/ 69 w 405"/>
                  <a:gd name="T49" fmla="*/ 48 h 129"/>
                  <a:gd name="T50" fmla="*/ 104 w 405"/>
                  <a:gd name="T51" fmla="*/ 23 h 129"/>
                  <a:gd name="T52" fmla="*/ 138 w 405"/>
                  <a:gd name="T53" fmla="*/ 8 h 129"/>
                  <a:gd name="T54" fmla="*/ 173 w 405"/>
                  <a:gd name="T55" fmla="*/ 0 h 129"/>
                  <a:gd name="T56" fmla="*/ 208 w 405"/>
                  <a:gd name="T5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5" h="129">
                    <a:moveTo>
                      <a:pt x="208" y="0"/>
                    </a:moveTo>
                    <a:lnTo>
                      <a:pt x="238" y="6"/>
                    </a:lnTo>
                    <a:lnTo>
                      <a:pt x="269" y="16"/>
                    </a:lnTo>
                    <a:lnTo>
                      <a:pt x="298" y="29"/>
                    </a:lnTo>
                    <a:lnTo>
                      <a:pt x="325" y="43"/>
                    </a:lnTo>
                    <a:lnTo>
                      <a:pt x="348" y="60"/>
                    </a:lnTo>
                    <a:lnTo>
                      <a:pt x="367" y="75"/>
                    </a:lnTo>
                    <a:lnTo>
                      <a:pt x="384" y="89"/>
                    </a:lnTo>
                    <a:lnTo>
                      <a:pt x="396" y="100"/>
                    </a:lnTo>
                    <a:lnTo>
                      <a:pt x="404" y="108"/>
                    </a:lnTo>
                    <a:lnTo>
                      <a:pt x="405" y="112"/>
                    </a:lnTo>
                    <a:lnTo>
                      <a:pt x="373" y="100"/>
                    </a:lnTo>
                    <a:lnTo>
                      <a:pt x="332" y="95"/>
                    </a:lnTo>
                    <a:lnTo>
                      <a:pt x="290" y="91"/>
                    </a:lnTo>
                    <a:lnTo>
                      <a:pt x="246" y="93"/>
                    </a:lnTo>
                    <a:lnTo>
                      <a:pt x="202" y="95"/>
                    </a:lnTo>
                    <a:lnTo>
                      <a:pt x="158" y="100"/>
                    </a:lnTo>
                    <a:lnTo>
                      <a:pt x="115" y="106"/>
                    </a:lnTo>
                    <a:lnTo>
                      <a:pt x="79" y="112"/>
                    </a:lnTo>
                    <a:lnTo>
                      <a:pt x="46" y="118"/>
                    </a:lnTo>
                    <a:lnTo>
                      <a:pt x="23" y="123"/>
                    </a:lnTo>
                    <a:lnTo>
                      <a:pt x="6" y="127"/>
                    </a:lnTo>
                    <a:lnTo>
                      <a:pt x="0" y="129"/>
                    </a:lnTo>
                    <a:lnTo>
                      <a:pt x="35" y="83"/>
                    </a:lnTo>
                    <a:lnTo>
                      <a:pt x="69" y="48"/>
                    </a:lnTo>
                    <a:lnTo>
                      <a:pt x="104" y="23"/>
                    </a:lnTo>
                    <a:lnTo>
                      <a:pt x="138" y="8"/>
                    </a:lnTo>
                    <a:lnTo>
                      <a:pt x="173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7224713" y="4265613"/>
                <a:ext cx="612775" cy="334963"/>
              </a:xfrm>
              <a:custGeom>
                <a:avLst/>
                <a:gdLst>
                  <a:gd name="T0" fmla="*/ 386 w 386"/>
                  <a:gd name="T1" fmla="*/ 0 h 211"/>
                  <a:gd name="T2" fmla="*/ 351 w 386"/>
                  <a:gd name="T3" fmla="*/ 61 h 211"/>
                  <a:gd name="T4" fmla="*/ 319 w 386"/>
                  <a:gd name="T5" fmla="*/ 111 h 211"/>
                  <a:gd name="T6" fmla="*/ 286 w 386"/>
                  <a:gd name="T7" fmla="*/ 150 h 211"/>
                  <a:gd name="T8" fmla="*/ 253 w 386"/>
                  <a:gd name="T9" fmla="*/ 179 h 211"/>
                  <a:gd name="T10" fmla="*/ 223 w 386"/>
                  <a:gd name="T11" fmla="*/ 196 h 211"/>
                  <a:gd name="T12" fmla="*/ 194 w 386"/>
                  <a:gd name="T13" fmla="*/ 207 h 211"/>
                  <a:gd name="T14" fmla="*/ 165 w 386"/>
                  <a:gd name="T15" fmla="*/ 211 h 211"/>
                  <a:gd name="T16" fmla="*/ 138 w 386"/>
                  <a:gd name="T17" fmla="*/ 207 h 211"/>
                  <a:gd name="T18" fmla="*/ 115 w 386"/>
                  <a:gd name="T19" fmla="*/ 202 h 211"/>
                  <a:gd name="T20" fmla="*/ 92 w 386"/>
                  <a:gd name="T21" fmla="*/ 190 h 211"/>
                  <a:gd name="T22" fmla="*/ 71 w 386"/>
                  <a:gd name="T23" fmla="*/ 175 h 211"/>
                  <a:gd name="T24" fmla="*/ 54 w 386"/>
                  <a:gd name="T25" fmla="*/ 159 h 211"/>
                  <a:gd name="T26" fmla="*/ 36 w 386"/>
                  <a:gd name="T27" fmla="*/ 144 h 211"/>
                  <a:gd name="T28" fmla="*/ 23 w 386"/>
                  <a:gd name="T29" fmla="*/ 129 h 211"/>
                  <a:gd name="T30" fmla="*/ 13 w 386"/>
                  <a:gd name="T31" fmla="*/ 115 h 211"/>
                  <a:gd name="T32" fmla="*/ 6 w 386"/>
                  <a:gd name="T33" fmla="*/ 104 h 211"/>
                  <a:gd name="T34" fmla="*/ 0 w 386"/>
                  <a:gd name="T35" fmla="*/ 96 h 211"/>
                  <a:gd name="T36" fmla="*/ 0 w 386"/>
                  <a:gd name="T37" fmla="*/ 92 h 211"/>
                  <a:gd name="T38" fmla="*/ 40 w 386"/>
                  <a:gd name="T39" fmla="*/ 100 h 211"/>
                  <a:gd name="T40" fmla="*/ 82 w 386"/>
                  <a:gd name="T41" fmla="*/ 102 h 211"/>
                  <a:gd name="T42" fmla="*/ 127 w 386"/>
                  <a:gd name="T43" fmla="*/ 98 h 211"/>
                  <a:gd name="T44" fmla="*/ 171 w 386"/>
                  <a:gd name="T45" fmla="*/ 88 h 211"/>
                  <a:gd name="T46" fmla="*/ 213 w 386"/>
                  <a:gd name="T47" fmla="*/ 77 h 211"/>
                  <a:gd name="T48" fmla="*/ 251 w 386"/>
                  <a:gd name="T49" fmla="*/ 63 h 211"/>
                  <a:gd name="T50" fmla="*/ 288 w 386"/>
                  <a:gd name="T51" fmla="*/ 48 h 211"/>
                  <a:gd name="T52" fmla="*/ 321 w 386"/>
                  <a:gd name="T53" fmla="*/ 34 h 211"/>
                  <a:gd name="T54" fmla="*/ 348 w 386"/>
                  <a:gd name="T55" fmla="*/ 21 h 211"/>
                  <a:gd name="T56" fmla="*/ 369 w 386"/>
                  <a:gd name="T57" fmla="*/ 9 h 211"/>
                  <a:gd name="T58" fmla="*/ 382 w 386"/>
                  <a:gd name="T59" fmla="*/ 4 h 211"/>
                  <a:gd name="T60" fmla="*/ 386 w 386"/>
                  <a:gd name="T6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211">
                    <a:moveTo>
                      <a:pt x="386" y="0"/>
                    </a:moveTo>
                    <a:lnTo>
                      <a:pt x="351" y="61"/>
                    </a:lnTo>
                    <a:lnTo>
                      <a:pt x="319" y="111"/>
                    </a:lnTo>
                    <a:lnTo>
                      <a:pt x="286" y="150"/>
                    </a:lnTo>
                    <a:lnTo>
                      <a:pt x="253" y="179"/>
                    </a:lnTo>
                    <a:lnTo>
                      <a:pt x="223" y="196"/>
                    </a:lnTo>
                    <a:lnTo>
                      <a:pt x="194" y="207"/>
                    </a:lnTo>
                    <a:lnTo>
                      <a:pt x="165" y="211"/>
                    </a:lnTo>
                    <a:lnTo>
                      <a:pt x="138" y="207"/>
                    </a:lnTo>
                    <a:lnTo>
                      <a:pt x="115" y="202"/>
                    </a:lnTo>
                    <a:lnTo>
                      <a:pt x="92" y="190"/>
                    </a:lnTo>
                    <a:lnTo>
                      <a:pt x="71" y="175"/>
                    </a:lnTo>
                    <a:lnTo>
                      <a:pt x="54" y="159"/>
                    </a:lnTo>
                    <a:lnTo>
                      <a:pt x="36" y="144"/>
                    </a:lnTo>
                    <a:lnTo>
                      <a:pt x="23" y="129"/>
                    </a:lnTo>
                    <a:lnTo>
                      <a:pt x="13" y="115"/>
                    </a:lnTo>
                    <a:lnTo>
                      <a:pt x="6" y="104"/>
                    </a:lnTo>
                    <a:lnTo>
                      <a:pt x="0" y="96"/>
                    </a:lnTo>
                    <a:lnTo>
                      <a:pt x="0" y="92"/>
                    </a:lnTo>
                    <a:lnTo>
                      <a:pt x="40" y="100"/>
                    </a:lnTo>
                    <a:lnTo>
                      <a:pt x="82" y="102"/>
                    </a:lnTo>
                    <a:lnTo>
                      <a:pt x="127" y="98"/>
                    </a:lnTo>
                    <a:lnTo>
                      <a:pt x="171" y="88"/>
                    </a:lnTo>
                    <a:lnTo>
                      <a:pt x="213" y="77"/>
                    </a:lnTo>
                    <a:lnTo>
                      <a:pt x="251" y="63"/>
                    </a:lnTo>
                    <a:lnTo>
                      <a:pt x="288" y="48"/>
                    </a:lnTo>
                    <a:lnTo>
                      <a:pt x="321" y="34"/>
                    </a:lnTo>
                    <a:lnTo>
                      <a:pt x="348" y="21"/>
                    </a:lnTo>
                    <a:lnTo>
                      <a:pt x="369" y="9"/>
                    </a:lnTo>
                    <a:lnTo>
                      <a:pt x="382" y="4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6148388" y="4460875"/>
                <a:ext cx="569913" cy="192088"/>
              </a:xfrm>
              <a:custGeom>
                <a:avLst/>
                <a:gdLst>
                  <a:gd name="T0" fmla="*/ 0 w 359"/>
                  <a:gd name="T1" fmla="*/ 0 h 121"/>
                  <a:gd name="T2" fmla="*/ 3 w 359"/>
                  <a:gd name="T3" fmla="*/ 0 h 121"/>
                  <a:gd name="T4" fmla="*/ 19 w 359"/>
                  <a:gd name="T5" fmla="*/ 4 h 121"/>
                  <a:gd name="T6" fmla="*/ 44 w 359"/>
                  <a:gd name="T7" fmla="*/ 8 h 121"/>
                  <a:gd name="T8" fmla="*/ 75 w 359"/>
                  <a:gd name="T9" fmla="*/ 13 h 121"/>
                  <a:gd name="T10" fmla="*/ 113 w 359"/>
                  <a:gd name="T11" fmla="*/ 17 h 121"/>
                  <a:gd name="T12" fmla="*/ 157 w 359"/>
                  <a:gd name="T13" fmla="*/ 19 h 121"/>
                  <a:gd name="T14" fmla="*/ 203 w 359"/>
                  <a:gd name="T15" fmla="*/ 21 h 121"/>
                  <a:gd name="T16" fmla="*/ 255 w 359"/>
                  <a:gd name="T17" fmla="*/ 17 h 121"/>
                  <a:gd name="T18" fmla="*/ 307 w 359"/>
                  <a:gd name="T19" fmla="*/ 11 h 121"/>
                  <a:gd name="T20" fmla="*/ 359 w 359"/>
                  <a:gd name="T21" fmla="*/ 0 h 121"/>
                  <a:gd name="T22" fmla="*/ 357 w 359"/>
                  <a:gd name="T23" fmla="*/ 4 h 121"/>
                  <a:gd name="T24" fmla="*/ 349 w 359"/>
                  <a:gd name="T25" fmla="*/ 11 h 121"/>
                  <a:gd name="T26" fmla="*/ 338 w 359"/>
                  <a:gd name="T27" fmla="*/ 25 h 121"/>
                  <a:gd name="T28" fmla="*/ 324 w 359"/>
                  <a:gd name="T29" fmla="*/ 38 h 121"/>
                  <a:gd name="T30" fmla="*/ 305 w 359"/>
                  <a:gd name="T31" fmla="*/ 56 h 121"/>
                  <a:gd name="T32" fmla="*/ 284 w 359"/>
                  <a:gd name="T33" fmla="*/ 73 h 121"/>
                  <a:gd name="T34" fmla="*/ 259 w 359"/>
                  <a:gd name="T35" fmla="*/ 88 h 121"/>
                  <a:gd name="T36" fmla="*/ 232 w 359"/>
                  <a:gd name="T37" fmla="*/ 104 h 121"/>
                  <a:gd name="T38" fmla="*/ 205 w 359"/>
                  <a:gd name="T39" fmla="*/ 113 h 121"/>
                  <a:gd name="T40" fmla="*/ 176 w 359"/>
                  <a:gd name="T41" fmla="*/ 121 h 121"/>
                  <a:gd name="T42" fmla="*/ 146 w 359"/>
                  <a:gd name="T43" fmla="*/ 121 h 121"/>
                  <a:gd name="T44" fmla="*/ 115 w 359"/>
                  <a:gd name="T45" fmla="*/ 115 h 121"/>
                  <a:gd name="T46" fmla="*/ 86 w 359"/>
                  <a:gd name="T47" fmla="*/ 102 h 121"/>
                  <a:gd name="T48" fmla="*/ 55 w 359"/>
                  <a:gd name="T49" fmla="*/ 79 h 121"/>
                  <a:gd name="T50" fmla="*/ 27 w 359"/>
                  <a:gd name="T51" fmla="*/ 44 h 121"/>
                  <a:gd name="T52" fmla="*/ 0 w 359"/>
                  <a:gd name="T5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9" h="121">
                    <a:moveTo>
                      <a:pt x="0" y="0"/>
                    </a:moveTo>
                    <a:lnTo>
                      <a:pt x="3" y="0"/>
                    </a:lnTo>
                    <a:lnTo>
                      <a:pt x="19" y="4"/>
                    </a:lnTo>
                    <a:lnTo>
                      <a:pt x="44" y="8"/>
                    </a:lnTo>
                    <a:lnTo>
                      <a:pt x="75" y="13"/>
                    </a:lnTo>
                    <a:lnTo>
                      <a:pt x="113" y="17"/>
                    </a:lnTo>
                    <a:lnTo>
                      <a:pt x="157" y="19"/>
                    </a:lnTo>
                    <a:lnTo>
                      <a:pt x="203" y="21"/>
                    </a:lnTo>
                    <a:lnTo>
                      <a:pt x="255" y="17"/>
                    </a:lnTo>
                    <a:lnTo>
                      <a:pt x="307" y="11"/>
                    </a:lnTo>
                    <a:lnTo>
                      <a:pt x="359" y="0"/>
                    </a:lnTo>
                    <a:lnTo>
                      <a:pt x="357" y="4"/>
                    </a:lnTo>
                    <a:lnTo>
                      <a:pt x="349" y="11"/>
                    </a:lnTo>
                    <a:lnTo>
                      <a:pt x="338" y="25"/>
                    </a:lnTo>
                    <a:lnTo>
                      <a:pt x="324" y="38"/>
                    </a:lnTo>
                    <a:lnTo>
                      <a:pt x="305" y="56"/>
                    </a:lnTo>
                    <a:lnTo>
                      <a:pt x="284" y="73"/>
                    </a:lnTo>
                    <a:lnTo>
                      <a:pt x="259" y="88"/>
                    </a:lnTo>
                    <a:lnTo>
                      <a:pt x="232" y="104"/>
                    </a:lnTo>
                    <a:lnTo>
                      <a:pt x="205" y="113"/>
                    </a:lnTo>
                    <a:lnTo>
                      <a:pt x="176" y="121"/>
                    </a:lnTo>
                    <a:lnTo>
                      <a:pt x="146" y="121"/>
                    </a:lnTo>
                    <a:lnTo>
                      <a:pt x="115" y="115"/>
                    </a:lnTo>
                    <a:lnTo>
                      <a:pt x="86" y="102"/>
                    </a:lnTo>
                    <a:lnTo>
                      <a:pt x="55" y="79"/>
                    </a:lnTo>
                    <a:lnTo>
                      <a:pt x="27" y="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5580063" y="3763963"/>
                <a:ext cx="765175" cy="442913"/>
              </a:xfrm>
              <a:custGeom>
                <a:avLst/>
                <a:gdLst>
                  <a:gd name="T0" fmla="*/ 475 w 482"/>
                  <a:gd name="T1" fmla="*/ 0 h 279"/>
                  <a:gd name="T2" fmla="*/ 482 w 482"/>
                  <a:gd name="T3" fmla="*/ 49 h 279"/>
                  <a:gd name="T4" fmla="*/ 482 w 482"/>
                  <a:gd name="T5" fmla="*/ 93 h 279"/>
                  <a:gd name="T6" fmla="*/ 475 w 482"/>
                  <a:gd name="T7" fmla="*/ 129 h 279"/>
                  <a:gd name="T8" fmla="*/ 461 w 482"/>
                  <a:gd name="T9" fmla="*/ 162 h 279"/>
                  <a:gd name="T10" fmla="*/ 440 w 482"/>
                  <a:gd name="T11" fmla="*/ 189 h 279"/>
                  <a:gd name="T12" fmla="*/ 417 w 482"/>
                  <a:gd name="T13" fmla="*/ 212 h 279"/>
                  <a:gd name="T14" fmla="*/ 388 w 482"/>
                  <a:gd name="T15" fmla="*/ 231 h 279"/>
                  <a:gd name="T16" fmla="*/ 356 w 482"/>
                  <a:gd name="T17" fmla="*/ 247 h 279"/>
                  <a:gd name="T18" fmla="*/ 323 w 482"/>
                  <a:gd name="T19" fmla="*/ 258 h 279"/>
                  <a:gd name="T20" fmla="*/ 287 w 482"/>
                  <a:gd name="T21" fmla="*/ 268 h 279"/>
                  <a:gd name="T22" fmla="*/ 250 w 482"/>
                  <a:gd name="T23" fmla="*/ 273 h 279"/>
                  <a:gd name="T24" fmla="*/ 212 w 482"/>
                  <a:gd name="T25" fmla="*/ 277 h 279"/>
                  <a:gd name="T26" fmla="*/ 175 w 482"/>
                  <a:gd name="T27" fmla="*/ 279 h 279"/>
                  <a:gd name="T28" fmla="*/ 141 w 482"/>
                  <a:gd name="T29" fmla="*/ 279 h 279"/>
                  <a:gd name="T30" fmla="*/ 108 w 482"/>
                  <a:gd name="T31" fmla="*/ 279 h 279"/>
                  <a:gd name="T32" fmla="*/ 79 w 482"/>
                  <a:gd name="T33" fmla="*/ 277 h 279"/>
                  <a:gd name="T34" fmla="*/ 52 w 482"/>
                  <a:gd name="T35" fmla="*/ 275 h 279"/>
                  <a:gd name="T36" fmla="*/ 31 w 482"/>
                  <a:gd name="T37" fmla="*/ 272 h 279"/>
                  <a:gd name="T38" fmla="*/ 14 w 482"/>
                  <a:gd name="T39" fmla="*/ 270 h 279"/>
                  <a:gd name="T40" fmla="*/ 4 w 482"/>
                  <a:gd name="T41" fmla="*/ 268 h 279"/>
                  <a:gd name="T42" fmla="*/ 0 w 482"/>
                  <a:gd name="T43" fmla="*/ 268 h 279"/>
                  <a:gd name="T44" fmla="*/ 35 w 482"/>
                  <a:gd name="T45" fmla="*/ 224 h 279"/>
                  <a:gd name="T46" fmla="*/ 77 w 482"/>
                  <a:gd name="T47" fmla="*/ 181 h 279"/>
                  <a:gd name="T48" fmla="*/ 121 w 482"/>
                  <a:gd name="T49" fmla="*/ 147 h 279"/>
                  <a:gd name="T50" fmla="*/ 169 w 482"/>
                  <a:gd name="T51" fmla="*/ 116 h 279"/>
                  <a:gd name="T52" fmla="*/ 217 w 482"/>
                  <a:gd name="T53" fmla="*/ 89 h 279"/>
                  <a:gd name="T54" fmla="*/ 267 w 482"/>
                  <a:gd name="T55" fmla="*/ 66 h 279"/>
                  <a:gd name="T56" fmla="*/ 313 w 482"/>
                  <a:gd name="T57" fmla="*/ 47 h 279"/>
                  <a:gd name="T58" fmla="*/ 358 w 482"/>
                  <a:gd name="T59" fmla="*/ 31 h 279"/>
                  <a:gd name="T60" fmla="*/ 396 w 482"/>
                  <a:gd name="T61" fmla="*/ 20 h 279"/>
                  <a:gd name="T62" fmla="*/ 429 w 482"/>
                  <a:gd name="T63" fmla="*/ 10 h 279"/>
                  <a:gd name="T64" fmla="*/ 454 w 482"/>
                  <a:gd name="T65" fmla="*/ 4 h 279"/>
                  <a:gd name="T66" fmla="*/ 469 w 482"/>
                  <a:gd name="T67" fmla="*/ 0 h 279"/>
                  <a:gd name="T68" fmla="*/ 475 w 482"/>
                  <a:gd name="T69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2" h="279">
                    <a:moveTo>
                      <a:pt x="475" y="0"/>
                    </a:moveTo>
                    <a:lnTo>
                      <a:pt x="482" y="49"/>
                    </a:lnTo>
                    <a:lnTo>
                      <a:pt x="482" y="93"/>
                    </a:lnTo>
                    <a:lnTo>
                      <a:pt x="475" y="129"/>
                    </a:lnTo>
                    <a:lnTo>
                      <a:pt x="461" y="162"/>
                    </a:lnTo>
                    <a:lnTo>
                      <a:pt x="440" y="189"/>
                    </a:lnTo>
                    <a:lnTo>
                      <a:pt x="417" y="212"/>
                    </a:lnTo>
                    <a:lnTo>
                      <a:pt x="388" y="231"/>
                    </a:lnTo>
                    <a:lnTo>
                      <a:pt x="356" y="247"/>
                    </a:lnTo>
                    <a:lnTo>
                      <a:pt x="323" y="258"/>
                    </a:lnTo>
                    <a:lnTo>
                      <a:pt x="287" y="268"/>
                    </a:lnTo>
                    <a:lnTo>
                      <a:pt x="250" y="273"/>
                    </a:lnTo>
                    <a:lnTo>
                      <a:pt x="212" y="277"/>
                    </a:lnTo>
                    <a:lnTo>
                      <a:pt x="175" y="279"/>
                    </a:lnTo>
                    <a:lnTo>
                      <a:pt x="141" y="279"/>
                    </a:lnTo>
                    <a:lnTo>
                      <a:pt x="108" y="279"/>
                    </a:lnTo>
                    <a:lnTo>
                      <a:pt x="79" y="277"/>
                    </a:lnTo>
                    <a:lnTo>
                      <a:pt x="52" y="275"/>
                    </a:lnTo>
                    <a:lnTo>
                      <a:pt x="31" y="272"/>
                    </a:lnTo>
                    <a:lnTo>
                      <a:pt x="14" y="270"/>
                    </a:lnTo>
                    <a:lnTo>
                      <a:pt x="4" y="268"/>
                    </a:lnTo>
                    <a:lnTo>
                      <a:pt x="0" y="268"/>
                    </a:lnTo>
                    <a:lnTo>
                      <a:pt x="35" y="224"/>
                    </a:lnTo>
                    <a:lnTo>
                      <a:pt x="77" y="181"/>
                    </a:lnTo>
                    <a:lnTo>
                      <a:pt x="121" y="147"/>
                    </a:lnTo>
                    <a:lnTo>
                      <a:pt x="169" y="116"/>
                    </a:lnTo>
                    <a:lnTo>
                      <a:pt x="217" y="89"/>
                    </a:lnTo>
                    <a:lnTo>
                      <a:pt x="267" y="66"/>
                    </a:lnTo>
                    <a:lnTo>
                      <a:pt x="313" y="47"/>
                    </a:lnTo>
                    <a:lnTo>
                      <a:pt x="358" y="31"/>
                    </a:lnTo>
                    <a:lnTo>
                      <a:pt x="396" y="20"/>
                    </a:lnTo>
                    <a:lnTo>
                      <a:pt x="429" y="10"/>
                    </a:lnTo>
                    <a:lnTo>
                      <a:pt x="454" y="4"/>
                    </a:lnTo>
                    <a:lnTo>
                      <a:pt x="469" y="0"/>
                    </a:lnTo>
                    <a:lnTo>
                      <a:pt x="4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083300" y="2897188"/>
                <a:ext cx="790575" cy="541338"/>
              </a:xfrm>
              <a:custGeom>
                <a:avLst/>
                <a:gdLst>
                  <a:gd name="T0" fmla="*/ 0 w 498"/>
                  <a:gd name="T1" fmla="*/ 0 h 341"/>
                  <a:gd name="T2" fmla="*/ 60 w 498"/>
                  <a:gd name="T3" fmla="*/ 25 h 341"/>
                  <a:gd name="T4" fmla="*/ 119 w 498"/>
                  <a:gd name="T5" fmla="*/ 52 h 341"/>
                  <a:gd name="T6" fmla="*/ 177 w 498"/>
                  <a:gd name="T7" fmla="*/ 79 h 341"/>
                  <a:gd name="T8" fmla="*/ 231 w 498"/>
                  <a:gd name="T9" fmla="*/ 108 h 341"/>
                  <a:gd name="T10" fmla="*/ 281 w 498"/>
                  <a:gd name="T11" fmla="*/ 135 h 341"/>
                  <a:gd name="T12" fmla="*/ 327 w 498"/>
                  <a:gd name="T13" fmla="*/ 160 h 341"/>
                  <a:gd name="T14" fmla="*/ 369 w 498"/>
                  <a:gd name="T15" fmla="*/ 185 h 341"/>
                  <a:gd name="T16" fmla="*/ 408 w 498"/>
                  <a:gd name="T17" fmla="*/ 208 h 341"/>
                  <a:gd name="T18" fmla="*/ 438 w 498"/>
                  <a:gd name="T19" fmla="*/ 227 h 341"/>
                  <a:gd name="T20" fmla="*/ 463 w 498"/>
                  <a:gd name="T21" fmla="*/ 245 h 341"/>
                  <a:gd name="T22" fmla="*/ 482 w 498"/>
                  <a:gd name="T23" fmla="*/ 256 h 341"/>
                  <a:gd name="T24" fmla="*/ 494 w 498"/>
                  <a:gd name="T25" fmla="*/ 264 h 341"/>
                  <a:gd name="T26" fmla="*/ 498 w 498"/>
                  <a:gd name="T27" fmla="*/ 268 h 341"/>
                  <a:gd name="T28" fmla="*/ 446 w 498"/>
                  <a:gd name="T29" fmla="*/ 298 h 341"/>
                  <a:gd name="T30" fmla="*/ 398 w 498"/>
                  <a:gd name="T31" fmla="*/ 322 h 341"/>
                  <a:gd name="T32" fmla="*/ 354 w 498"/>
                  <a:gd name="T33" fmla="*/ 333 h 341"/>
                  <a:gd name="T34" fmla="*/ 312 w 498"/>
                  <a:gd name="T35" fmla="*/ 341 h 341"/>
                  <a:gd name="T36" fmla="*/ 273 w 498"/>
                  <a:gd name="T37" fmla="*/ 337 h 341"/>
                  <a:gd name="T38" fmla="*/ 237 w 498"/>
                  <a:gd name="T39" fmla="*/ 329 h 341"/>
                  <a:gd name="T40" fmla="*/ 204 w 498"/>
                  <a:gd name="T41" fmla="*/ 314 h 341"/>
                  <a:gd name="T42" fmla="*/ 173 w 498"/>
                  <a:gd name="T43" fmla="*/ 295 h 341"/>
                  <a:gd name="T44" fmla="*/ 146 w 498"/>
                  <a:gd name="T45" fmla="*/ 272 h 341"/>
                  <a:gd name="T46" fmla="*/ 121 w 498"/>
                  <a:gd name="T47" fmla="*/ 247 h 341"/>
                  <a:gd name="T48" fmla="*/ 98 w 498"/>
                  <a:gd name="T49" fmla="*/ 218 h 341"/>
                  <a:gd name="T50" fmla="*/ 79 w 498"/>
                  <a:gd name="T51" fmla="*/ 187 h 341"/>
                  <a:gd name="T52" fmla="*/ 62 w 498"/>
                  <a:gd name="T53" fmla="*/ 158 h 341"/>
                  <a:gd name="T54" fmla="*/ 46 w 498"/>
                  <a:gd name="T55" fmla="*/ 127 h 341"/>
                  <a:gd name="T56" fmla="*/ 33 w 498"/>
                  <a:gd name="T57" fmla="*/ 99 h 341"/>
                  <a:gd name="T58" fmla="*/ 23 w 498"/>
                  <a:gd name="T59" fmla="*/ 72 h 341"/>
                  <a:gd name="T60" fmla="*/ 14 w 498"/>
                  <a:gd name="T61" fmla="*/ 49 h 341"/>
                  <a:gd name="T62" fmla="*/ 6 w 498"/>
                  <a:gd name="T63" fmla="*/ 29 h 341"/>
                  <a:gd name="T64" fmla="*/ 2 w 498"/>
                  <a:gd name="T65" fmla="*/ 14 h 341"/>
                  <a:gd name="T66" fmla="*/ 0 w 498"/>
                  <a:gd name="T67" fmla="*/ 4 h 341"/>
                  <a:gd name="T68" fmla="*/ 0 w 498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8" h="341">
                    <a:moveTo>
                      <a:pt x="0" y="0"/>
                    </a:moveTo>
                    <a:lnTo>
                      <a:pt x="60" y="25"/>
                    </a:lnTo>
                    <a:lnTo>
                      <a:pt x="119" y="52"/>
                    </a:lnTo>
                    <a:lnTo>
                      <a:pt x="177" y="79"/>
                    </a:lnTo>
                    <a:lnTo>
                      <a:pt x="231" y="108"/>
                    </a:lnTo>
                    <a:lnTo>
                      <a:pt x="281" y="135"/>
                    </a:lnTo>
                    <a:lnTo>
                      <a:pt x="327" y="160"/>
                    </a:lnTo>
                    <a:lnTo>
                      <a:pt x="369" y="185"/>
                    </a:lnTo>
                    <a:lnTo>
                      <a:pt x="408" y="208"/>
                    </a:lnTo>
                    <a:lnTo>
                      <a:pt x="438" y="227"/>
                    </a:lnTo>
                    <a:lnTo>
                      <a:pt x="463" y="245"/>
                    </a:lnTo>
                    <a:lnTo>
                      <a:pt x="482" y="256"/>
                    </a:lnTo>
                    <a:lnTo>
                      <a:pt x="494" y="264"/>
                    </a:lnTo>
                    <a:lnTo>
                      <a:pt x="498" y="268"/>
                    </a:lnTo>
                    <a:lnTo>
                      <a:pt x="446" y="298"/>
                    </a:lnTo>
                    <a:lnTo>
                      <a:pt x="398" y="322"/>
                    </a:lnTo>
                    <a:lnTo>
                      <a:pt x="354" y="333"/>
                    </a:lnTo>
                    <a:lnTo>
                      <a:pt x="312" y="341"/>
                    </a:lnTo>
                    <a:lnTo>
                      <a:pt x="273" y="337"/>
                    </a:lnTo>
                    <a:lnTo>
                      <a:pt x="237" y="329"/>
                    </a:lnTo>
                    <a:lnTo>
                      <a:pt x="204" y="314"/>
                    </a:lnTo>
                    <a:lnTo>
                      <a:pt x="173" y="295"/>
                    </a:lnTo>
                    <a:lnTo>
                      <a:pt x="146" y="272"/>
                    </a:lnTo>
                    <a:lnTo>
                      <a:pt x="121" y="247"/>
                    </a:lnTo>
                    <a:lnTo>
                      <a:pt x="98" y="218"/>
                    </a:lnTo>
                    <a:lnTo>
                      <a:pt x="79" y="187"/>
                    </a:lnTo>
                    <a:lnTo>
                      <a:pt x="62" y="158"/>
                    </a:lnTo>
                    <a:lnTo>
                      <a:pt x="46" y="127"/>
                    </a:lnTo>
                    <a:lnTo>
                      <a:pt x="33" y="99"/>
                    </a:lnTo>
                    <a:lnTo>
                      <a:pt x="23" y="72"/>
                    </a:lnTo>
                    <a:lnTo>
                      <a:pt x="14" y="49"/>
                    </a:lnTo>
                    <a:lnTo>
                      <a:pt x="6" y="29"/>
                    </a:lnTo>
                    <a:lnTo>
                      <a:pt x="2" y="1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883400" y="2387600"/>
                <a:ext cx="334963" cy="346075"/>
              </a:xfrm>
              <a:custGeom>
                <a:avLst/>
                <a:gdLst>
                  <a:gd name="T0" fmla="*/ 5 w 211"/>
                  <a:gd name="T1" fmla="*/ 0 h 218"/>
                  <a:gd name="T2" fmla="*/ 53 w 211"/>
                  <a:gd name="T3" fmla="*/ 25 h 218"/>
                  <a:gd name="T4" fmla="*/ 94 w 211"/>
                  <a:gd name="T5" fmla="*/ 56 h 218"/>
                  <a:gd name="T6" fmla="*/ 128 w 211"/>
                  <a:gd name="T7" fmla="*/ 87 h 218"/>
                  <a:gd name="T8" fmla="*/ 155 w 211"/>
                  <a:gd name="T9" fmla="*/ 120 h 218"/>
                  <a:gd name="T10" fmla="*/ 176 w 211"/>
                  <a:gd name="T11" fmla="*/ 150 h 218"/>
                  <a:gd name="T12" fmla="*/ 192 w 211"/>
                  <a:gd name="T13" fmla="*/ 177 h 218"/>
                  <a:gd name="T14" fmla="*/ 203 w 211"/>
                  <a:gd name="T15" fmla="*/ 198 h 218"/>
                  <a:gd name="T16" fmla="*/ 209 w 211"/>
                  <a:gd name="T17" fmla="*/ 214 h 218"/>
                  <a:gd name="T18" fmla="*/ 211 w 211"/>
                  <a:gd name="T19" fmla="*/ 218 h 218"/>
                  <a:gd name="T20" fmla="*/ 163 w 211"/>
                  <a:gd name="T21" fmla="*/ 214 h 218"/>
                  <a:gd name="T22" fmla="*/ 123 w 211"/>
                  <a:gd name="T23" fmla="*/ 206 h 218"/>
                  <a:gd name="T24" fmla="*/ 88 w 211"/>
                  <a:gd name="T25" fmla="*/ 193 h 218"/>
                  <a:gd name="T26" fmla="*/ 61 w 211"/>
                  <a:gd name="T27" fmla="*/ 177 h 218"/>
                  <a:gd name="T28" fmla="*/ 40 w 211"/>
                  <a:gd name="T29" fmla="*/ 158 h 218"/>
                  <a:gd name="T30" fmla="*/ 25 w 211"/>
                  <a:gd name="T31" fmla="*/ 139 h 218"/>
                  <a:gd name="T32" fmla="*/ 13 w 211"/>
                  <a:gd name="T33" fmla="*/ 118 h 218"/>
                  <a:gd name="T34" fmla="*/ 5 w 211"/>
                  <a:gd name="T35" fmla="*/ 97 h 218"/>
                  <a:gd name="T36" fmla="*/ 2 w 211"/>
                  <a:gd name="T37" fmla="*/ 75 h 218"/>
                  <a:gd name="T38" fmla="*/ 0 w 211"/>
                  <a:gd name="T39" fmla="*/ 56 h 218"/>
                  <a:gd name="T40" fmla="*/ 0 w 211"/>
                  <a:gd name="T41" fmla="*/ 39 h 218"/>
                  <a:gd name="T42" fmla="*/ 2 w 211"/>
                  <a:gd name="T43" fmla="*/ 23 h 218"/>
                  <a:gd name="T44" fmla="*/ 3 w 211"/>
                  <a:gd name="T45" fmla="*/ 12 h 218"/>
                  <a:gd name="T46" fmla="*/ 3 w 211"/>
                  <a:gd name="T47" fmla="*/ 4 h 218"/>
                  <a:gd name="T48" fmla="*/ 5 w 211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18">
                    <a:moveTo>
                      <a:pt x="5" y="0"/>
                    </a:moveTo>
                    <a:lnTo>
                      <a:pt x="53" y="25"/>
                    </a:lnTo>
                    <a:lnTo>
                      <a:pt x="94" y="56"/>
                    </a:lnTo>
                    <a:lnTo>
                      <a:pt x="128" y="87"/>
                    </a:lnTo>
                    <a:lnTo>
                      <a:pt x="155" y="120"/>
                    </a:lnTo>
                    <a:lnTo>
                      <a:pt x="176" y="150"/>
                    </a:lnTo>
                    <a:lnTo>
                      <a:pt x="192" y="177"/>
                    </a:lnTo>
                    <a:lnTo>
                      <a:pt x="203" y="198"/>
                    </a:lnTo>
                    <a:lnTo>
                      <a:pt x="209" y="214"/>
                    </a:lnTo>
                    <a:lnTo>
                      <a:pt x="211" y="218"/>
                    </a:lnTo>
                    <a:lnTo>
                      <a:pt x="163" y="214"/>
                    </a:lnTo>
                    <a:lnTo>
                      <a:pt x="123" y="206"/>
                    </a:lnTo>
                    <a:lnTo>
                      <a:pt x="88" y="193"/>
                    </a:lnTo>
                    <a:lnTo>
                      <a:pt x="61" y="177"/>
                    </a:lnTo>
                    <a:lnTo>
                      <a:pt x="40" y="158"/>
                    </a:lnTo>
                    <a:lnTo>
                      <a:pt x="25" y="139"/>
                    </a:lnTo>
                    <a:lnTo>
                      <a:pt x="13" y="118"/>
                    </a:lnTo>
                    <a:lnTo>
                      <a:pt x="5" y="97"/>
                    </a:lnTo>
                    <a:lnTo>
                      <a:pt x="2" y="75"/>
                    </a:lnTo>
                    <a:lnTo>
                      <a:pt x="0" y="56"/>
                    </a:lnTo>
                    <a:lnTo>
                      <a:pt x="0" y="39"/>
                    </a:lnTo>
                    <a:lnTo>
                      <a:pt x="2" y="23"/>
                    </a:lnTo>
                    <a:lnTo>
                      <a:pt x="3" y="12"/>
                    </a:lnTo>
                    <a:lnTo>
                      <a:pt x="3" y="4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71635" y="6637179"/>
              <a:ext cx="1504292" cy="1852049"/>
              <a:chOff x="3629025" y="3538538"/>
              <a:chExt cx="1497013" cy="1843088"/>
            </a:xfrm>
            <a:grpFill/>
          </p:grpSpPr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3629025" y="3538538"/>
                <a:ext cx="1497013" cy="1843088"/>
              </a:xfrm>
              <a:custGeom>
                <a:avLst/>
                <a:gdLst>
                  <a:gd name="T0" fmla="*/ 745 w 943"/>
                  <a:gd name="T1" fmla="*/ 48 h 1161"/>
                  <a:gd name="T2" fmla="*/ 703 w 943"/>
                  <a:gd name="T3" fmla="*/ 164 h 1161"/>
                  <a:gd name="T4" fmla="*/ 634 w 943"/>
                  <a:gd name="T5" fmla="*/ 192 h 1161"/>
                  <a:gd name="T6" fmla="*/ 553 w 943"/>
                  <a:gd name="T7" fmla="*/ 219 h 1161"/>
                  <a:gd name="T8" fmla="*/ 509 w 943"/>
                  <a:gd name="T9" fmla="*/ 296 h 1161"/>
                  <a:gd name="T10" fmla="*/ 513 w 943"/>
                  <a:gd name="T11" fmla="*/ 348 h 1161"/>
                  <a:gd name="T12" fmla="*/ 557 w 943"/>
                  <a:gd name="T13" fmla="*/ 473 h 1161"/>
                  <a:gd name="T14" fmla="*/ 663 w 943"/>
                  <a:gd name="T15" fmla="*/ 406 h 1161"/>
                  <a:gd name="T16" fmla="*/ 751 w 943"/>
                  <a:gd name="T17" fmla="*/ 258 h 1161"/>
                  <a:gd name="T18" fmla="*/ 847 w 943"/>
                  <a:gd name="T19" fmla="*/ 231 h 1161"/>
                  <a:gd name="T20" fmla="*/ 922 w 943"/>
                  <a:gd name="T21" fmla="*/ 256 h 1161"/>
                  <a:gd name="T22" fmla="*/ 933 w 943"/>
                  <a:gd name="T23" fmla="*/ 317 h 1161"/>
                  <a:gd name="T24" fmla="*/ 862 w 943"/>
                  <a:gd name="T25" fmla="*/ 433 h 1161"/>
                  <a:gd name="T26" fmla="*/ 764 w 943"/>
                  <a:gd name="T27" fmla="*/ 460 h 1161"/>
                  <a:gd name="T28" fmla="*/ 693 w 943"/>
                  <a:gd name="T29" fmla="*/ 448 h 1161"/>
                  <a:gd name="T30" fmla="*/ 636 w 943"/>
                  <a:gd name="T31" fmla="*/ 444 h 1161"/>
                  <a:gd name="T32" fmla="*/ 553 w 943"/>
                  <a:gd name="T33" fmla="*/ 527 h 1161"/>
                  <a:gd name="T34" fmla="*/ 545 w 943"/>
                  <a:gd name="T35" fmla="*/ 869 h 1161"/>
                  <a:gd name="T36" fmla="*/ 505 w 943"/>
                  <a:gd name="T37" fmla="*/ 1161 h 1161"/>
                  <a:gd name="T38" fmla="*/ 503 w 943"/>
                  <a:gd name="T39" fmla="*/ 835 h 1161"/>
                  <a:gd name="T40" fmla="*/ 468 w 943"/>
                  <a:gd name="T41" fmla="*/ 737 h 1161"/>
                  <a:gd name="T42" fmla="*/ 346 w 943"/>
                  <a:gd name="T43" fmla="*/ 719 h 1161"/>
                  <a:gd name="T44" fmla="*/ 188 w 943"/>
                  <a:gd name="T45" fmla="*/ 788 h 1161"/>
                  <a:gd name="T46" fmla="*/ 80 w 943"/>
                  <a:gd name="T47" fmla="*/ 758 h 1161"/>
                  <a:gd name="T48" fmla="*/ 19 w 943"/>
                  <a:gd name="T49" fmla="*/ 692 h 1161"/>
                  <a:gd name="T50" fmla="*/ 0 w 943"/>
                  <a:gd name="T51" fmla="*/ 656 h 1161"/>
                  <a:gd name="T52" fmla="*/ 155 w 943"/>
                  <a:gd name="T53" fmla="*/ 533 h 1161"/>
                  <a:gd name="T54" fmla="*/ 286 w 943"/>
                  <a:gd name="T55" fmla="*/ 546 h 1161"/>
                  <a:gd name="T56" fmla="*/ 372 w 943"/>
                  <a:gd name="T57" fmla="*/ 608 h 1161"/>
                  <a:gd name="T58" fmla="*/ 394 w 943"/>
                  <a:gd name="T59" fmla="*/ 639 h 1161"/>
                  <a:gd name="T60" fmla="*/ 499 w 943"/>
                  <a:gd name="T61" fmla="*/ 710 h 1161"/>
                  <a:gd name="T62" fmla="*/ 497 w 943"/>
                  <a:gd name="T63" fmla="*/ 465 h 1161"/>
                  <a:gd name="T64" fmla="*/ 430 w 943"/>
                  <a:gd name="T65" fmla="*/ 358 h 1161"/>
                  <a:gd name="T66" fmla="*/ 298 w 943"/>
                  <a:gd name="T67" fmla="*/ 421 h 1161"/>
                  <a:gd name="T68" fmla="*/ 184 w 943"/>
                  <a:gd name="T69" fmla="*/ 398 h 1161"/>
                  <a:gd name="T70" fmla="*/ 107 w 943"/>
                  <a:gd name="T71" fmla="*/ 317 h 1161"/>
                  <a:gd name="T72" fmla="*/ 80 w 943"/>
                  <a:gd name="T73" fmla="*/ 271 h 1161"/>
                  <a:gd name="T74" fmla="*/ 232 w 943"/>
                  <a:gd name="T75" fmla="*/ 214 h 1161"/>
                  <a:gd name="T76" fmla="*/ 347 w 943"/>
                  <a:gd name="T77" fmla="*/ 267 h 1161"/>
                  <a:gd name="T78" fmla="*/ 426 w 943"/>
                  <a:gd name="T79" fmla="*/ 327 h 1161"/>
                  <a:gd name="T80" fmla="*/ 465 w 943"/>
                  <a:gd name="T81" fmla="*/ 321 h 1161"/>
                  <a:gd name="T82" fmla="*/ 426 w 943"/>
                  <a:gd name="T83" fmla="*/ 187 h 1161"/>
                  <a:gd name="T84" fmla="*/ 340 w 943"/>
                  <a:gd name="T85" fmla="*/ 94 h 1161"/>
                  <a:gd name="T86" fmla="*/ 286 w 943"/>
                  <a:gd name="T87" fmla="*/ 37 h 1161"/>
                  <a:gd name="T88" fmla="*/ 319 w 943"/>
                  <a:gd name="T89" fmla="*/ 6 h 1161"/>
                  <a:gd name="T90" fmla="*/ 411 w 943"/>
                  <a:gd name="T91" fmla="*/ 12 h 1161"/>
                  <a:gd name="T92" fmla="*/ 428 w 943"/>
                  <a:gd name="T93" fmla="*/ 60 h 1161"/>
                  <a:gd name="T94" fmla="*/ 417 w 943"/>
                  <a:gd name="T95" fmla="*/ 104 h 1161"/>
                  <a:gd name="T96" fmla="*/ 453 w 943"/>
                  <a:gd name="T97" fmla="*/ 79 h 1161"/>
                  <a:gd name="T98" fmla="*/ 482 w 943"/>
                  <a:gd name="T99" fmla="*/ 100 h 1161"/>
                  <a:gd name="T100" fmla="*/ 465 w 943"/>
                  <a:gd name="T101" fmla="*/ 217 h 1161"/>
                  <a:gd name="T102" fmla="*/ 486 w 943"/>
                  <a:gd name="T103" fmla="*/ 277 h 1161"/>
                  <a:gd name="T104" fmla="*/ 549 w 943"/>
                  <a:gd name="T105" fmla="*/ 187 h 1161"/>
                  <a:gd name="T106" fmla="*/ 595 w 943"/>
                  <a:gd name="T107" fmla="*/ 69 h 1161"/>
                  <a:gd name="T108" fmla="*/ 666 w 943"/>
                  <a:gd name="T109" fmla="*/ 10 h 1161"/>
                  <a:gd name="T110" fmla="*/ 734 w 943"/>
                  <a:gd name="T11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43" h="1161">
                    <a:moveTo>
                      <a:pt x="734" y="0"/>
                    </a:moveTo>
                    <a:lnTo>
                      <a:pt x="743" y="0"/>
                    </a:lnTo>
                    <a:lnTo>
                      <a:pt x="745" y="0"/>
                    </a:lnTo>
                    <a:lnTo>
                      <a:pt x="745" y="48"/>
                    </a:lnTo>
                    <a:lnTo>
                      <a:pt x="741" y="89"/>
                    </a:lnTo>
                    <a:lnTo>
                      <a:pt x="732" y="121"/>
                    </a:lnTo>
                    <a:lnTo>
                      <a:pt x="718" y="144"/>
                    </a:lnTo>
                    <a:lnTo>
                      <a:pt x="703" y="164"/>
                    </a:lnTo>
                    <a:lnTo>
                      <a:pt x="688" y="177"/>
                    </a:lnTo>
                    <a:lnTo>
                      <a:pt x="668" y="187"/>
                    </a:lnTo>
                    <a:lnTo>
                      <a:pt x="651" y="191"/>
                    </a:lnTo>
                    <a:lnTo>
                      <a:pt x="634" y="192"/>
                    </a:lnTo>
                    <a:lnTo>
                      <a:pt x="616" y="192"/>
                    </a:lnTo>
                    <a:lnTo>
                      <a:pt x="603" y="191"/>
                    </a:lnTo>
                    <a:lnTo>
                      <a:pt x="574" y="202"/>
                    </a:lnTo>
                    <a:lnTo>
                      <a:pt x="553" y="219"/>
                    </a:lnTo>
                    <a:lnTo>
                      <a:pt x="536" y="239"/>
                    </a:lnTo>
                    <a:lnTo>
                      <a:pt x="522" y="260"/>
                    </a:lnTo>
                    <a:lnTo>
                      <a:pt x="515" y="279"/>
                    </a:lnTo>
                    <a:lnTo>
                      <a:pt x="509" y="296"/>
                    </a:lnTo>
                    <a:lnTo>
                      <a:pt x="505" y="308"/>
                    </a:lnTo>
                    <a:lnTo>
                      <a:pt x="505" y="312"/>
                    </a:lnTo>
                    <a:lnTo>
                      <a:pt x="505" y="312"/>
                    </a:lnTo>
                    <a:lnTo>
                      <a:pt x="513" y="348"/>
                    </a:lnTo>
                    <a:lnTo>
                      <a:pt x="524" y="392"/>
                    </a:lnTo>
                    <a:lnTo>
                      <a:pt x="534" y="442"/>
                    </a:lnTo>
                    <a:lnTo>
                      <a:pt x="541" y="494"/>
                    </a:lnTo>
                    <a:lnTo>
                      <a:pt x="557" y="473"/>
                    </a:lnTo>
                    <a:lnTo>
                      <a:pt x="576" y="454"/>
                    </a:lnTo>
                    <a:lnTo>
                      <a:pt x="599" y="435"/>
                    </a:lnTo>
                    <a:lnTo>
                      <a:pt x="628" y="419"/>
                    </a:lnTo>
                    <a:lnTo>
                      <a:pt x="663" y="406"/>
                    </a:lnTo>
                    <a:lnTo>
                      <a:pt x="682" y="354"/>
                    </a:lnTo>
                    <a:lnTo>
                      <a:pt x="703" y="314"/>
                    </a:lnTo>
                    <a:lnTo>
                      <a:pt x="726" y="281"/>
                    </a:lnTo>
                    <a:lnTo>
                      <a:pt x="751" y="258"/>
                    </a:lnTo>
                    <a:lnTo>
                      <a:pt x="774" y="242"/>
                    </a:lnTo>
                    <a:lnTo>
                      <a:pt x="799" y="233"/>
                    </a:lnTo>
                    <a:lnTo>
                      <a:pt x="824" y="229"/>
                    </a:lnTo>
                    <a:lnTo>
                      <a:pt x="847" y="231"/>
                    </a:lnTo>
                    <a:lnTo>
                      <a:pt x="870" y="235"/>
                    </a:lnTo>
                    <a:lnTo>
                      <a:pt x="889" y="241"/>
                    </a:lnTo>
                    <a:lnTo>
                      <a:pt x="907" y="248"/>
                    </a:lnTo>
                    <a:lnTo>
                      <a:pt x="922" y="256"/>
                    </a:lnTo>
                    <a:lnTo>
                      <a:pt x="933" y="262"/>
                    </a:lnTo>
                    <a:lnTo>
                      <a:pt x="939" y="266"/>
                    </a:lnTo>
                    <a:lnTo>
                      <a:pt x="943" y="267"/>
                    </a:lnTo>
                    <a:lnTo>
                      <a:pt x="933" y="317"/>
                    </a:lnTo>
                    <a:lnTo>
                      <a:pt x="920" y="358"/>
                    </a:lnTo>
                    <a:lnTo>
                      <a:pt x="905" y="391"/>
                    </a:lnTo>
                    <a:lnTo>
                      <a:pt x="883" y="415"/>
                    </a:lnTo>
                    <a:lnTo>
                      <a:pt x="862" y="433"/>
                    </a:lnTo>
                    <a:lnTo>
                      <a:pt x="837" y="446"/>
                    </a:lnTo>
                    <a:lnTo>
                      <a:pt x="812" y="454"/>
                    </a:lnTo>
                    <a:lnTo>
                      <a:pt x="789" y="458"/>
                    </a:lnTo>
                    <a:lnTo>
                      <a:pt x="764" y="460"/>
                    </a:lnTo>
                    <a:lnTo>
                      <a:pt x="743" y="458"/>
                    </a:lnTo>
                    <a:lnTo>
                      <a:pt x="722" y="454"/>
                    </a:lnTo>
                    <a:lnTo>
                      <a:pt x="705" y="452"/>
                    </a:lnTo>
                    <a:lnTo>
                      <a:pt x="693" y="448"/>
                    </a:lnTo>
                    <a:lnTo>
                      <a:pt x="684" y="444"/>
                    </a:lnTo>
                    <a:lnTo>
                      <a:pt x="682" y="444"/>
                    </a:lnTo>
                    <a:lnTo>
                      <a:pt x="674" y="431"/>
                    </a:lnTo>
                    <a:lnTo>
                      <a:pt x="636" y="444"/>
                    </a:lnTo>
                    <a:lnTo>
                      <a:pt x="607" y="462"/>
                    </a:lnTo>
                    <a:lnTo>
                      <a:pt x="582" y="483"/>
                    </a:lnTo>
                    <a:lnTo>
                      <a:pt x="565" y="506"/>
                    </a:lnTo>
                    <a:lnTo>
                      <a:pt x="553" y="527"/>
                    </a:lnTo>
                    <a:lnTo>
                      <a:pt x="545" y="544"/>
                    </a:lnTo>
                    <a:lnTo>
                      <a:pt x="545" y="565"/>
                    </a:lnTo>
                    <a:lnTo>
                      <a:pt x="545" y="856"/>
                    </a:lnTo>
                    <a:lnTo>
                      <a:pt x="545" y="869"/>
                    </a:lnTo>
                    <a:lnTo>
                      <a:pt x="545" y="879"/>
                    </a:lnTo>
                    <a:lnTo>
                      <a:pt x="545" y="885"/>
                    </a:lnTo>
                    <a:lnTo>
                      <a:pt x="561" y="1161"/>
                    </a:lnTo>
                    <a:lnTo>
                      <a:pt x="505" y="1161"/>
                    </a:lnTo>
                    <a:lnTo>
                      <a:pt x="505" y="863"/>
                    </a:lnTo>
                    <a:lnTo>
                      <a:pt x="505" y="863"/>
                    </a:lnTo>
                    <a:lnTo>
                      <a:pt x="505" y="856"/>
                    </a:lnTo>
                    <a:lnTo>
                      <a:pt x="503" y="835"/>
                    </a:lnTo>
                    <a:lnTo>
                      <a:pt x="499" y="812"/>
                    </a:lnTo>
                    <a:lnTo>
                      <a:pt x="493" y="787"/>
                    </a:lnTo>
                    <a:lnTo>
                      <a:pt x="482" y="762"/>
                    </a:lnTo>
                    <a:lnTo>
                      <a:pt x="468" y="737"/>
                    </a:lnTo>
                    <a:lnTo>
                      <a:pt x="449" y="713"/>
                    </a:lnTo>
                    <a:lnTo>
                      <a:pt x="424" y="694"/>
                    </a:lnTo>
                    <a:lnTo>
                      <a:pt x="392" y="679"/>
                    </a:lnTo>
                    <a:lnTo>
                      <a:pt x="346" y="719"/>
                    </a:lnTo>
                    <a:lnTo>
                      <a:pt x="301" y="750"/>
                    </a:lnTo>
                    <a:lnTo>
                      <a:pt x="259" y="771"/>
                    </a:lnTo>
                    <a:lnTo>
                      <a:pt x="223" y="783"/>
                    </a:lnTo>
                    <a:lnTo>
                      <a:pt x="188" y="788"/>
                    </a:lnTo>
                    <a:lnTo>
                      <a:pt x="157" y="788"/>
                    </a:lnTo>
                    <a:lnTo>
                      <a:pt x="128" y="783"/>
                    </a:lnTo>
                    <a:lnTo>
                      <a:pt x="103" y="771"/>
                    </a:lnTo>
                    <a:lnTo>
                      <a:pt x="80" y="758"/>
                    </a:lnTo>
                    <a:lnTo>
                      <a:pt x="61" y="742"/>
                    </a:lnTo>
                    <a:lnTo>
                      <a:pt x="44" y="725"/>
                    </a:lnTo>
                    <a:lnTo>
                      <a:pt x="30" y="708"/>
                    </a:lnTo>
                    <a:lnTo>
                      <a:pt x="19" y="692"/>
                    </a:lnTo>
                    <a:lnTo>
                      <a:pt x="11" y="677"/>
                    </a:lnTo>
                    <a:lnTo>
                      <a:pt x="5" y="665"/>
                    </a:lnTo>
                    <a:lnTo>
                      <a:pt x="2" y="658"/>
                    </a:lnTo>
                    <a:lnTo>
                      <a:pt x="0" y="656"/>
                    </a:lnTo>
                    <a:lnTo>
                      <a:pt x="40" y="608"/>
                    </a:lnTo>
                    <a:lnTo>
                      <a:pt x="80" y="573"/>
                    </a:lnTo>
                    <a:lnTo>
                      <a:pt x="119" y="548"/>
                    </a:lnTo>
                    <a:lnTo>
                      <a:pt x="155" y="533"/>
                    </a:lnTo>
                    <a:lnTo>
                      <a:pt x="192" y="527"/>
                    </a:lnTo>
                    <a:lnTo>
                      <a:pt x="224" y="529"/>
                    </a:lnTo>
                    <a:lnTo>
                      <a:pt x="257" y="535"/>
                    </a:lnTo>
                    <a:lnTo>
                      <a:pt x="286" y="546"/>
                    </a:lnTo>
                    <a:lnTo>
                      <a:pt x="313" y="560"/>
                    </a:lnTo>
                    <a:lnTo>
                      <a:pt x="336" y="577"/>
                    </a:lnTo>
                    <a:lnTo>
                      <a:pt x="357" y="592"/>
                    </a:lnTo>
                    <a:lnTo>
                      <a:pt x="372" y="608"/>
                    </a:lnTo>
                    <a:lnTo>
                      <a:pt x="384" y="619"/>
                    </a:lnTo>
                    <a:lnTo>
                      <a:pt x="392" y="627"/>
                    </a:lnTo>
                    <a:lnTo>
                      <a:pt x="394" y="631"/>
                    </a:lnTo>
                    <a:lnTo>
                      <a:pt x="394" y="639"/>
                    </a:lnTo>
                    <a:lnTo>
                      <a:pt x="430" y="652"/>
                    </a:lnTo>
                    <a:lnTo>
                      <a:pt x="463" y="673"/>
                    </a:lnTo>
                    <a:lnTo>
                      <a:pt x="492" y="700"/>
                    </a:lnTo>
                    <a:lnTo>
                      <a:pt x="499" y="710"/>
                    </a:lnTo>
                    <a:lnTo>
                      <a:pt x="505" y="721"/>
                    </a:lnTo>
                    <a:lnTo>
                      <a:pt x="505" y="565"/>
                    </a:lnTo>
                    <a:lnTo>
                      <a:pt x="503" y="515"/>
                    </a:lnTo>
                    <a:lnTo>
                      <a:pt x="497" y="465"/>
                    </a:lnTo>
                    <a:lnTo>
                      <a:pt x="488" y="414"/>
                    </a:lnTo>
                    <a:lnTo>
                      <a:pt x="472" y="394"/>
                    </a:lnTo>
                    <a:lnTo>
                      <a:pt x="453" y="375"/>
                    </a:lnTo>
                    <a:lnTo>
                      <a:pt x="430" y="358"/>
                    </a:lnTo>
                    <a:lnTo>
                      <a:pt x="401" y="348"/>
                    </a:lnTo>
                    <a:lnTo>
                      <a:pt x="365" y="383"/>
                    </a:lnTo>
                    <a:lnTo>
                      <a:pt x="330" y="408"/>
                    </a:lnTo>
                    <a:lnTo>
                      <a:pt x="298" y="421"/>
                    </a:lnTo>
                    <a:lnTo>
                      <a:pt x="265" y="425"/>
                    </a:lnTo>
                    <a:lnTo>
                      <a:pt x="236" y="421"/>
                    </a:lnTo>
                    <a:lnTo>
                      <a:pt x="209" y="412"/>
                    </a:lnTo>
                    <a:lnTo>
                      <a:pt x="184" y="398"/>
                    </a:lnTo>
                    <a:lnTo>
                      <a:pt x="161" y="379"/>
                    </a:lnTo>
                    <a:lnTo>
                      <a:pt x="140" y="360"/>
                    </a:lnTo>
                    <a:lnTo>
                      <a:pt x="123" y="339"/>
                    </a:lnTo>
                    <a:lnTo>
                      <a:pt x="107" y="317"/>
                    </a:lnTo>
                    <a:lnTo>
                      <a:pt x="96" y="300"/>
                    </a:lnTo>
                    <a:lnTo>
                      <a:pt x="88" y="285"/>
                    </a:lnTo>
                    <a:lnTo>
                      <a:pt x="82" y="275"/>
                    </a:lnTo>
                    <a:lnTo>
                      <a:pt x="80" y="271"/>
                    </a:lnTo>
                    <a:lnTo>
                      <a:pt x="121" y="241"/>
                    </a:lnTo>
                    <a:lnTo>
                      <a:pt x="159" y="221"/>
                    </a:lnTo>
                    <a:lnTo>
                      <a:pt x="198" y="212"/>
                    </a:lnTo>
                    <a:lnTo>
                      <a:pt x="232" y="214"/>
                    </a:lnTo>
                    <a:lnTo>
                      <a:pt x="265" y="219"/>
                    </a:lnTo>
                    <a:lnTo>
                      <a:pt x="296" y="233"/>
                    </a:lnTo>
                    <a:lnTo>
                      <a:pt x="322" y="248"/>
                    </a:lnTo>
                    <a:lnTo>
                      <a:pt x="347" y="267"/>
                    </a:lnTo>
                    <a:lnTo>
                      <a:pt x="367" y="287"/>
                    </a:lnTo>
                    <a:lnTo>
                      <a:pt x="384" y="304"/>
                    </a:lnTo>
                    <a:lnTo>
                      <a:pt x="397" y="321"/>
                    </a:lnTo>
                    <a:lnTo>
                      <a:pt x="426" y="327"/>
                    </a:lnTo>
                    <a:lnTo>
                      <a:pt x="453" y="341"/>
                    </a:lnTo>
                    <a:lnTo>
                      <a:pt x="474" y="356"/>
                    </a:lnTo>
                    <a:lnTo>
                      <a:pt x="470" y="342"/>
                    </a:lnTo>
                    <a:lnTo>
                      <a:pt x="465" y="321"/>
                    </a:lnTo>
                    <a:lnTo>
                      <a:pt x="457" y="294"/>
                    </a:lnTo>
                    <a:lnTo>
                      <a:pt x="447" y="262"/>
                    </a:lnTo>
                    <a:lnTo>
                      <a:pt x="438" y="225"/>
                    </a:lnTo>
                    <a:lnTo>
                      <a:pt x="426" y="187"/>
                    </a:lnTo>
                    <a:lnTo>
                      <a:pt x="413" y="148"/>
                    </a:lnTo>
                    <a:lnTo>
                      <a:pt x="401" y="112"/>
                    </a:lnTo>
                    <a:lnTo>
                      <a:pt x="367" y="106"/>
                    </a:lnTo>
                    <a:lnTo>
                      <a:pt x="340" y="94"/>
                    </a:lnTo>
                    <a:lnTo>
                      <a:pt x="319" y="83"/>
                    </a:lnTo>
                    <a:lnTo>
                      <a:pt x="303" y="68"/>
                    </a:lnTo>
                    <a:lnTo>
                      <a:pt x="294" y="52"/>
                    </a:lnTo>
                    <a:lnTo>
                      <a:pt x="286" y="37"/>
                    </a:lnTo>
                    <a:lnTo>
                      <a:pt x="282" y="25"/>
                    </a:lnTo>
                    <a:lnTo>
                      <a:pt x="280" y="18"/>
                    </a:lnTo>
                    <a:lnTo>
                      <a:pt x="280" y="14"/>
                    </a:lnTo>
                    <a:lnTo>
                      <a:pt x="319" y="6"/>
                    </a:lnTo>
                    <a:lnTo>
                      <a:pt x="351" y="0"/>
                    </a:lnTo>
                    <a:lnTo>
                      <a:pt x="376" y="0"/>
                    </a:lnTo>
                    <a:lnTo>
                      <a:pt x="395" y="4"/>
                    </a:lnTo>
                    <a:lnTo>
                      <a:pt x="411" y="12"/>
                    </a:lnTo>
                    <a:lnTo>
                      <a:pt x="420" y="21"/>
                    </a:lnTo>
                    <a:lnTo>
                      <a:pt x="426" y="33"/>
                    </a:lnTo>
                    <a:lnTo>
                      <a:pt x="428" y="46"/>
                    </a:lnTo>
                    <a:lnTo>
                      <a:pt x="428" y="60"/>
                    </a:lnTo>
                    <a:lnTo>
                      <a:pt x="426" y="73"/>
                    </a:lnTo>
                    <a:lnTo>
                      <a:pt x="422" y="85"/>
                    </a:lnTo>
                    <a:lnTo>
                      <a:pt x="420" y="96"/>
                    </a:lnTo>
                    <a:lnTo>
                      <a:pt x="417" y="104"/>
                    </a:lnTo>
                    <a:lnTo>
                      <a:pt x="434" y="142"/>
                    </a:lnTo>
                    <a:lnTo>
                      <a:pt x="434" y="123"/>
                    </a:lnTo>
                    <a:lnTo>
                      <a:pt x="442" y="102"/>
                    </a:lnTo>
                    <a:lnTo>
                      <a:pt x="453" y="79"/>
                    </a:lnTo>
                    <a:lnTo>
                      <a:pt x="474" y="56"/>
                    </a:lnTo>
                    <a:lnTo>
                      <a:pt x="476" y="62"/>
                    </a:lnTo>
                    <a:lnTo>
                      <a:pt x="478" y="77"/>
                    </a:lnTo>
                    <a:lnTo>
                      <a:pt x="482" y="100"/>
                    </a:lnTo>
                    <a:lnTo>
                      <a:pt x="484" y="129"/>
                    </a:lnTo>
                    <a:lnTo>
                      <a:pt x="482" y="158"/>
                    </a:lnTo>
                    <a:lnTo>
                      <a:pt x="476" y="189"/>
                    </a:lnTo>
                    <a:lnTo>
                      <a:pt x="465" y="217"/>
                    </a:lnTo>
                    <a:lnTo>
                      <a:pt x="463" y="219"/>
                    </a:lnTo>
                    <a:lnTo>
                      <a:pt x="474" y="250"/>
                    </a:lnTo>
                    <a:lnTo>
                      <a:pt x="486" y="277"/>
                    </a:lnTo>
                    <a:lnTo>
                      <a:pt x="486" y="277"/>
                    </a:lnTo>
                    <a:lnTo>
                      <a:pt x="495" y="256"/>
                    </a:lnTo>
                    <a:lnTo>
                      <a:pt x="507" y="231"/>
                    </a:lnTo>
                    <a:lnTo>
                      <a:pt x="526" y="208"/>
                    </a:lnTo>
                    <a:lnTo>
                      <a:pt x="549" y="187"/>
                    </a:lnTo>
                    <a:lnTo>
                      <a:pt x="580" y="171"/>
                    </a:lnTo>
                    <a:lnTo>
                      <a:pt x="578" y="131"/>
                    </a:lnTo>
                    <a:lnTo>
                      <a:pt x="584" y="96"/>
                    </a:lnTo>
                    <a:lnTo>
                      <a:pt x="595" y="69"/>
                    </a:lnTo>
                    <a:lnTo>
                      <a:pt x="609" y="48"/>
                    </a:lnTo>
                    <a:lnTo>
                      <a:pt x="628" y="31"/>
                    </a:lnTo>
                    <a:lnTo>
                      <a:pt x="647" y="19"/>
                    </a:lnTo>
                    <a:lnTo>
                      <a:pt x="666" y="10"/>
                    </a:lnTo>
                    <a:lnTo>
                      <a:pt x="686" y="4"/>
                    </a:lnTo>
                    <a:lnTo>
                      <a:pt x="705" y="2"/>
                    </a:lnTo>
                    <a:lnTo>
                      <a:pt x="720" y="0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699000" y="3962400"/>
                <a:ext cx="427038" cy="312738"/>
              </a:xfrm>
              <a:custGeom>
                <a:avLst/>
                <a:gdLst>
                  <a:gd name="T0" fmla="*/ 269 w 269"/>
                  <a:gd name="T1" fmla="*/ 0 h 197"/>
                  <a:gd name="T2" fmla="*/ 267 w 269"/>
                  <a:gd name="T3" fmla="*/ 4 h 197"/>
                  <a:gd name="T4" fmla="*/ 267 w 269"/>
                  <a:gd name="T5" fmla="*/ 14 h 197"/>
                  <a:gd name="T6" fmla="*/ 265 w 269"/>
                  <a:gd name="T7" fmla="*/ 27 h 197"/>
                  <a:gd name="T8" fmla="*/ 261 w 269"/>
                  <a:gd name="T9" fmla="*/ 45 h 197"/>
                  <a:gd name="T10" fmla="*/ 256 w 269"/>
                  <a:gd name="T11" fmla="*/ 64 h 197"/>
                  <a:gd name="T12" fmla="*/ 248 w 269"/>
                  <a:gd name="T13" fmla="*/ 87 h 197"/>
                  <a:gd name="T14" fmla="*/ 238 w 269"/>
                  <a:gd name="T15" fmla="*/ 108 h 197"/>
                  <a:gd name="T16" fmla="*/ 227 w 269"/>
                  <a:gd name="T17" fmla="*/ 131 h 197"/>
                  <a:gd name="T18" fmla="*/ 211 w 269"/>
                  <a:gd name="T19" fmla="*/ 150 h 197"/>
                  <a:gd name="T20" fmla="*/ 194 w 269"/>
                  <a:gd name="T21" fmla="*/ 168 h 197"/>
                  <a:gd name="T22" fmla="*/ 171 w 269"/>
                  <a:gd name="T23" fmla="*/ 183 h 197"/>
                  <a:gd name="T24" fmla="*/ 146 w 269"/>
                  <a:gd name="T25" fmla="*/ 193 h 197"/>
                  <a:gd name="T26" fmla="*/ 117 w 269"/>
                  <a:gd name="T27" fmla="*/ 197 h 197"/>
                  <a:gd name="T28" fmla="*/ 83 w 269"/>
                  <a:gd name="T29" fmla="*/ 193 h 197"/>
                  <a:gd name="T30" fmla="*/ 44 w 269"/>
                  <a:gd name="T31" fmla="*/ 183 h 197"/>
                  <a:gd name="T32" fmla="*/ 0 w 269"/>
                  <a:gd name="T33" fmla="*/ 164 h 197"/>
                  <a:gd name="T34" fmla="*/ 6 w 269"/>
                  <a:gd name="T35" fmla="*/ 164 h 197"/>
                  <a:gd name="T36" fmla="*/ 21 w 269"/>
                  <a:gd name="T37" fmla="*/ 160 h 197"/>
                  <a:gd name="T38" fmla="*/ 46 w 269"/>
                  <a:gd name="T39" fmla="*/ 152 h 197"/>
                  <a:gd name="T40" fmla="*/ 75 w 269"/>
                  <a:gd name="T41" fmla="*/ 141 h 197"/>
                  <a:gd name="T42" fmla="*/ 111 w 269"/>
                  <a:gd name="T43" fmla="*/ 125 h 197"/>
                  <a:gd name="T44" fmla="*/ 150 w 269"/>
                  <a:gd name="T45" fmla="*/ 104 h 197"/>
                  <a:gd name="T46" fmla="*/ 190 w 269"/>
                  <a:gd name="T47" fmla="*/ 77 h 197"/>
                  <a:gd name="T48" fmla="*/ 231 w 269"/>
                  <a:gd name="T49" fmla="*/ 43 h 197"/>
                  <a:gd name="T50" fmla="*/ 269 w 269"/>
                  <a:gd name="T5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9" h="197">
                    <a:moveTo>
                      <a:pt x="269" y="0"/>
                    </a:moveTo>
                    <a:lnTo>
                      <a:pt x="267" y="4"/>
                    </a:lnTo>
                    <a:lnTo>
                      <a:pt x="267" y="14"/>
                    </a:lnTo>
                    <a:lnTo>
                      <a:pt x="265" y="27"/>
                    </a:lnTo>
                    <a:lnTo>
                      <a:pt x="261" y="45"/>
                    </a:lnTo>
                    <a:lnTo>
                      <a:pt x="256" y="64"/>
                    </a:lnTo>
                    <a:lnTo>
                      <a:pt x="248" y="87"/>
                    </a:lnTo>
                    <a:lnTo>
                      <a:pt x="238" y="108"/>
                    </a:lnTo>
                    <a:lnTo>
                      <a:pt x="227" y="131"/>
                    </a:lnTo>
                    <a:lnTo>
                      <a:pt x="211" y="150"/>
                    </a:lnTo>
                    <a:lnTo>
                      <a:pt x="194" y="168"/>
                    </a:lnTo>
                    <a:lnTo>
                      <a:pt x="171" y="183"/>
                    </a:lnTo>
                    <a:lnTo>
                      <a:pt x="146" y="193"/>
                    </a:lnTo>
                    <a:lnTo>
                      <a:pt x="117" y="197"/>
                    </a:lnTo>
                    <a:lnTo>
                      <a:pt x="83" y="193"/>
                    </a:lnTo>
                    <a:lnTo>
                      <a:pt x="44" y="183"/>
                    </a:lnTo>
                    <a:lnTo>
                      <a:pt x="0" y="164"/>
                    </a:lnTo>
                    <a:lnTo>
                      <a:pt x="6" y="164"/>
                    </a:lnTo>
                    <a:lnTo>
                      <a:pt x="21" y="160"/>
                    </a:lnTo>
                    <a:lnTo>
                      <a:pt x="46" y="152"/>
                    </a:lnTo>
                    <a:lnTo>
                      <a:pt x="75" y="141"/>
                    </a:lnTo>
                    <a:lnTo>
                      <a:pt x="111" y="125"/>
                    </a:lnTo>
                    <a:lnTo>
                      <a:pt x="150" y="104"/>
                    </a:lnTo>
                    <a:lnTo>
                      <a:pt x="190" y="77"/>
                    </a:lnTo>
                    <a:lnTo>
                      <a:pt x="231" y="4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629025" y="4579938"/>
                <a:ext cx="622300" cy="215900"/>
              </a:xfrm>
              <a:custGeom>
                <a:avLst/>
                <a:gdLst>
                  <a:gd name="T0" fmla="*/ 0 w 392"/>
                  <a:gd name="T1" fmla="*/ 0 h 136"/>
                  <a:gd name="T2" fmla="*/ 4 w 392"/>
                  <a:gd name="T3" fmla="*/ 2 h 136"/>
                  <a:gd name="T4" fmla="*/ 15 w 392"/>
                  <a:gd name="T5" fmla="*/ 8 h 136"/>
                  <a:gd name="T6" fmla="*/ 34 w 392"/>
                  <a:gd name="T7" fmla="*/ 17 h 136"/>
                  <a:gd name="T8" fmla="*/ 59 w 392"/>
                  <a:gd name="T9" fmla="*/ 27 h 136"/>
                  <a:gd name="T10" fmla="*/ 90 w 392"/>
                  <a:gd name="T11" fmla="*/ 36 h 136"/>
                  <a:gd name="T12" fmla="*/ 125 w 392"/>
                  <a:gd name="T13" fmla="*/ 46 h 136"/>
                  <a:gd name="T14" fmla="*/ 163 w 392"/>
                  <a:gd name="T15" fmla="*/ 54 h 136"/>
                  <a:gd name="T16" fmla="*/ 205 w 392"/>
                  <a:gd name="T17" fmla="*/ 59 h 136"/>
                  <a:gd name="T18" fmla="*/ 249 w 392"/>
                  <a:gd name="T19" fmla="*/ 59 h 136"/>
                  <a:gd name="T20" fmla="*/ 296 w 392"/>
                  <a:gd name="T21" fmla="*/ 54 h 136"/>
                  <a:gd name="T22" fmla="*/ 344 w 392"/>
                  <a:gd name="T23" fmla="*/ 42 h 136"/>
                  <a:gd name="T24" fmla="*/ 392 w 392"/>
                  <a:gd name="T25" fmla="*/ 23 h 136"/>
                  <a:gd name="T26" fmla="*/ 390 w 392"/>
                  <a:gd name="T27" fmla="*/ 27 h 136"/>
                  <a:gd name="T28" fmla="*/ 382 w 392"/>
                  <a:gd name="T29" fmla="*/ 34 h 136"/>
                  <a:gd name="T30" fmla="*/ 371 w 392"/>
                  <a:gd name="T31" fmla="*/ 44 h 136"/>
                  <a:gd name="T32" fmla="*/ 355 w 392"/>
                  <a:gd name="T33" fmla="*/ 57 h 136"/>
                  <a:gd name="T34" fmla="*/ 336 w 392"/>
                  <a:gd name="T35" fmla="*/ 73 h 136"/>
                  <a:gd name="T36" fmla="*/ 313 w 392"/>
                  <a:gd name="T37" fmla="*/ 88 h 136"/>
                  <a:gd name="T38" fmla="*/ 290 w 392"/>
                  <a:gd name="T39" fmla="*/ 102 h 136"/>
                  <a:gd name="T40" fmla="*/ 263 w 392"/>
                  <a:gd name="T41" fmla="*/ 115 h 136"/>
                  <a:gd name="T42" fmla="*/ 234 w 392"/>
                  <a:gd name="T43" fmla="*/ 127 h 136"/>
                  <a:gd name="T44" fmla="*/ 203 w 392"/>
                  <a:gd name="T45" fmla="*/ 134 h 136"/>
                  <a:gd name="T46" fmla="*/ 173 w 392"/>
                  <a:gd name="T47" fmla="*/ 136 h 136"/>
                  <a:gd name="T48" fmla="*/ 142 w 392"/>
                  <a:gd name="T49" fmla="*/ 132 h 136"/>
                  <a:gd name="T50" fmla="*/ 113 w 392"/>
                  <a:gd name="T51" fmla="*/ 123 h 136"/>
                  <a:gd name="T52" fmla="*/ 82 w 392"/>
                  <a:gd name="T53" fmla="*/ 107 h 136"/>
                  <a:gd name="T54" fmla="*/ 54 w 392"/>
                  <a:gd name="T55" fmla="*/ 81 h 136"/>
                  <a:gd name="T56" fmla="*/ 25 w 392"/>
                  <a:gd name="T57" fmla="*/ 46 h 136"/>
                  <a:gd name="T58" fmla="*/ 0 w 392"/>
                  <a:gd name="T5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2" h="136">
                    <a:moveTo>
                      <a:pt x="0" y="0"/>
                    </a:moveTo>
                    <a:lnTo>
                      <a:pt x="4" y="2"/>
                    </a:lnTo>
                    <a:lnTo>
                      <a:pt x="15" y="8"/>
                    </a:lnTo>
                    <a:lnTo>
                      <a:pt x="34" y="17"/>
                    </a:lnTo>
                    <a:lnTo>
                      <a:pt x="59" y="27"/>
                    </a:lnTo>
                    <a:lnTo>
                      <a:pt x="90" y="36"/>
                    </a:lnTo>
                    <a:lnTo>
                      <a:pt x="125" y="46"/>
                    </a:lnTo>
                    <a:lnTo>
                      <a:pt x="163" y="54"/>
                    </a:lnTo>
                    <a:lnTo>
                      <a:pt x="205" y="59"/>
                    </a:lnTo>
                    <a:lnTo>
                      <a:pt x="249" y="59"/>
                    </a:lnTo>
                    <a:lnTo>
                      <a:pt x="296" y="54"/>
                    </a:lnTo>
                    <a:lnTo>
                      <a:pt x="344" y="42"/>
                    </a:lnTo>
                    <a:lnTo>
                      <a:pt x="392" y="23"/>
                    </a:lnTo>
                    <a:lnTo>
                      <a:pt x="390" y="27"/>
                    </a:lnTo>
                    <a:lnTo>
                      <a:pt x="382" y="34"/>
                    </a:lnTo>
                    <a:lnTo>
                      <a:pt x="371" y="44"/>
                    </a:lnTo>
                    <a:lnTo>
                      <a:pt x="355" y="57"/>
                    </a:lnTo>
                    <a:lnTo>
                      <a:pt x="336" y="73"/>
                    </a:lnTo>
                    <a:lnTo>
                      <a:pt x="313" y="88"/>
                    </a:lnTo>
                    <a:lnTo>
                      <a:pt x="290" y="102"/>
                    </a:lnTo>
                    <a:lnTo>
                      <a:pt x="263" y="115"/>
                    </a:lnTo>
                    <a:lnTo>
                      <a:pt x="234" y="127"/>
                    </a:lnTo>
                    <a:lnTo>
                      <a:pt x="203" y="134"/>
                    </a:lnTo>
                    <a:lnTo>
                      <a:pt x="173" y="136"/>
                    </a:lnTo>
                    <a:lnTo>
                      <a:pt x="142" y="132"/>
                    </a:lnTo>
                    <a:lnTo>
                      <a:pt x="113" y="123"/>
                    </a:lnTo>
                    <a:lnTo>
                      <a:pt x="82" y="107"/>
                    </a:lnTo>
                    <a:lnTo>
                      <a:pt x="54" y="81"/>
                    </a:lnTo>
                    <a:lnTo>
                      <a:pt x="25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586288" y="3538538"/>
                <a:ext cx="231775" cy="304800"/>
              </a:xfrm>
              <a:custGeom>
                <a:avLst/>
                <a:gdLst>
                  <a:gd name="T0" fmla="*/ 142 w 146"/>
                  <a:gd name="T1" fmla="*/ 0 h 192"/>
                  <a:gd name="T2" fmla="*/ 142 w 146"/>
                  <a:gd name="T3" fmla="*/ 4 h 192"/>
                  <a:gd name="T4" fmla="*/ 144 w 146"/>
                  <a:gd name="T5" fmla="*/ 12 h 192"/>
                  <a:gd name="T6" fmla="*/ 146 w 146"/>
                  <a:gd name="T7" fmla="*/ 25 h 192"/>
                  <a:gd name="T8" fmla="*/ 146 w 146"/>
                  <a:gd name="T9" fmla="*/ 43 h 192"/>
                  <a:gd name="T10" fmla="*/ 146 w 146"/>
                  <a:gd name="T11" fmla="*/ 60 h 192"/>
                  <a:gd name="T12" fmla="*/ 144 w 146"/>
                  <a:gd name="T13" fmla="*/ 81 h 192"/>
                  <a:gd name="T14" fmla="*/ 138 w 146"/>
                  <a:gd name="T15" fmla="*/ 102 h 192"/>
                  <a:gd name="T16" fmla="*/ 133 w 146"/>
                  <a:gd name="T17" fmla="*/ 123 h 192"/>
                  <a:gd name="T18" fmla="*/ 121 w 146"/>
                  <a:gd name="T19" fmla="*/ 144 h 192"/>
                  <a:gd name="T20" fmla="*/ 108 w 146"/>
                  <a:gd name="T21" fmla="*/ 162 h 192"/>
                  <a:gd name="T22" fmla="*/ 88 w 146"/>
                  <a:gd name="T23" fmla="*/ 175 h 192"/>
                  <a:gd name="T24" fmla="*/ 65 w 146"/>
                  <a:gd name="T25" fmla="*/ 187 h 192"/>
                  <a:gd name="T26" fmla="*/ 35 w 146"/>
                  <a:gd name="T27" fmla="*/ 192 h 192"/>
                  <a:gd name="T28" fmla="*/ 0 w 146"/>
                  <a:gd name="T29" fmla="*/ 191 h 192"/>
                  <a:gd name="T30" fmla="*/ 4 w 146"/>
                  <a:gd name="T31" fmla="*/ 189 h 192"/>
                  <a:gd name="T32" fmla="*/ 13 w 146"/>
                  <a:gd name="T33" fmla="*/ 185 h 192"/>
                  <a:gd name="T34" fmla="*/ 29 w 146"/>
                  <a:gd name="T35" fmla="*/ 173 h 192"/>
                  <a:gd name="T36" fmla="*/ 50 w 146"/>
                  <a:gd name="T37" fmla="*/ 160 h 192"/>
                  <a:gd name="T38" fmla="*/ 71 w 146"/>
                  <a:gd name="T39" fmla="*/ 139 h 192"/>
                  <a:gd name="T40" fmla="*/ 92 w 146"/>
                  <a:gd name="T41" fmla="*/ 114 h 192"/>
                  <a:gd name="T42" fmla="*/ 111 w 146"/>
                  <a:gd name="T43" fmla="*/ 83 h 192"/>
                  <a:gd name="T44" fmla="*/ 129 w 146"/>
                  <a:gd name="T45" fmla="*/ 44 h 192"/>
                  <a:gd name="T46" fmla="*/ 142 w 146"/>
                  <a:gd name="T4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92">
                    <a:moveTo>
                      <a:pt x="142" y="0"/>
                    </a:moveTo>
                    <a:lnTo>
                      <a:pt x="142" y="4"/>
                    </a:lnTo>
                    <a:lnTo>
                      <a:pt x="144" y="12"/>
                    </a:lnTo>
                    <a:lnTo>
                      <a:pt x="146" y="25"/>
                    </a:lnTo>
                    <a:lnTo>
                      <a:pt x="146" y="43"/>
                    </a:lnTo>
                    <a:lnTo>
                      <a:pt x="146" y="60"/>
                    </a:lnTo>
                    <a:lnTo>
                      <a:pt x="144" y="81"/>
                    </a:lnTo>
                    <a:lnTo>
                      <a:pt x="138" y="102"/>
                    </a:lnTo>
                    <a:lnTo>
                      <a:pt x="133" y="123"/>
                    </a:lnTo>
                    <a:lnTo>
                      <a:pt x="121" y="144"/>
                    </a:lnTo>
                    <a:lnTo>
                      <a:pt x="108" y="162"/>
                    </a:lnTo>
                    <a:lnTo>
                      <a:pt x="88" y="175"/>
                    </a:lnTo>
                    <a:lnTo>
                      <a:pt x="65" y="187"/>
                    </a:lnTo>
                    <a:lnTo>
                      <a:pt x="35" y="192"/>
                    </a:lnTo>
                    <a:lnTo>
                      <a:pt x="0" y="191"/>
                    </a:lnTo>
                    <a:lnTo>
                      <a:pt x="4" y="189"/>
                    </a:lnTo>
                    <a:lnTo>
                      <a:pt x="13" y="185"/>
                    </a:lnTo>
                    <a:lnTo>
                      <a:pt x="29" y="173"/>
                    </a:lnTo>
                    <a:lnTo>
                      <a:pt x="50" y="160"/>
                    </a:lnTo>
                    <a:lnTo>
                      <a:pt x="71" y="139"/>
                    </a:lnTo>
                    <a:lnTo>
                      <a:pt x="92" y="114"/>
                    </a:lnTo>
                    <a:lnTo>
                      <a:pt x="111" y="83"/>
                    </a:lnTo>
                    <a:lnTo>
                      <a:pt x="129" y="44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756025" y="3968750"/>
                <a:ext cx="509588" cy="254000"/>
              </a:xfrm>
              <a:custGeom>
                <a:avLst/>
                <a:gdLst>
                  <a:gd name="T0" fmla="*/ 0 w 321"/>
                  <a:gd name="T1" fmla="*/ 0 h 160"/>
                  <a:gd name="T2" fmla="*/ 50 w 321"/>
                  <a:gd name="T3" fmla="*/ 37 h 160"/>
                  <a:gd name="T4" fmla="*/ 98 w 321"/>
                  <a:gd name="T5" fmla="*/ 62 h 160"/>
                  <a:gd name="T6" fmla="*/ 141 w 321"/>
                  <a:gd name="T7" fmla="*/ 81 h 160"/>
                  <a:gd name="T8" fmla="*/ 181 w 321"/>
                  <a:gd name="T9" fmla="*/ 91 h 160"/>
                  <a:gd name="T10" fmla="*/ 216 w 321"/>
                  <a:gd name="T11" fmla="*/ 95 h 160"/>
                  <a:gd name="T12" fmla="*/ 246 w 321"/>
                  <a:gd name="T13" fmla="*/ 96 h 160"/>
                  <a:gd name="T14" fmla="*/ 273 w 321"/>
                  <a:gd name="T15" fmla="*/ 93 h 160"/>
                  <a:gd name="T16" fmla="*/ 292 w 321"/>
                  <a:gd name="T17" fmla="*/ 87 h 160"/>
                  <a:gd name="T18" fmla="*/ 308 w 321"/>
                  <a:gd name="T19" fmla="*/ 83 h 160"/>
                  <a:gd name="T20" fmla="*/ 317 w 321"/>
                  <a:gd name="T21" fmla="*/ 79 h 160"/>
                  <a:gd name="T22" fmla="*/ 321 w 321"/>
                  <a:gd name="T23" fmla="*/ 77 h 160"/>
                  <a:gd name="T24" fmla="*/ 285 w 321"/>
                  <a:gd name="T25" fmla="*/ 116 h 160"/>
                  <a:gd name="T26" fmla="*/ 252 w 321"/>
                  <a:gd name="T27" fmla="*/ 141 h 160"/>
                  <a:gd name="T28" fmla="*/ 219 w 321"/>
                  <a:gd name="T29" fmla="*/ 154 h 160"/>
                  <a:gd name="T30" fmla="*/ 187 w 321"/>
                  <a:gd name="T31" fmla="*/ 160 h 160"/>
                  <a:gd name="T32" fmla="*/ 158 w 321"/>
                  <a:gd name="T33" fmla="*/ 156 h 160"/>
                  <a:gd name="T34" fmla="*/ 131 w 321"/>
                  <a:gd name="T35" fmla="*/ 146 h 160"/>
                  <a:gd name="T36" fmla="*/ 106 w 321"/>
                  <a:gd name="T37" fmla="*/ 131 h 160"/>
                  <a:gd name="T38" fmla="*/ 83 w 321"/>
                  <a:gd name="T39" fmla="*/ 112 h 160"/>
                  <a:gd name="T40" fmla="*/ 62 w 321"/>
                  <a:gd name="T41" fmla="*/ 93 h 160"/>
                  <a:gd name="T42" fmla="*/ 43 w 321"/>
                  <a:gd name="T43" fmla="*/ 70 h 160"/>
                  <a:gd name="T44" fmla="*/ 29 w 321"/>
                  <a:gd name="T45" fmla="*/ 48 h 160"/>
                  <a:gd name="T46" fmla="*/ 16 w 321"/>
                  <a:gd name="T47" fmla="*/ 29 h 160"/>
                  <a:gd name="T48" fmla="*/ 8 w 321"/>
                  <a:gd name="T49" fmla="*/ 14 h 160"/>
                  <a:gd name="T50" fmla="*/ 2 w 321"/>
                  <a:gd name="T51" fmla="*/ 4 h 160"/>
                  <a:gd name="T52" fmla="*/ 0 w 321"/>
                  <a:gd name="T5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60">
                    <a:moveTo>
                      <a:pt x="0" y="0"/>
                    </a:moveTo>
                    <a:lnTo>
                      <a:pt x="50" y="37"/>
                    </a:lnTo>
                    <a:lnTo>
                      <a:pt x="98" y="62"/>
                    </a:lnTo>
                    <a:lnTo>
                      <a:pt x="141" y="81"/>
                    </a:lnTo>
                    <a:lnTo>
                      <a:pt x="181" y="91"/>
                    </a:lnTo>
                    <a:lnTo>
                      <a:pt x="216" y="95"/>
                    </a:lnTo>
                    <a:lnTo>
                      <a:pt x="246" y="96"/>
                    </a:lnTo>
                    <a:lnTo>
                      <a:pt x="273" y="93"/>
                    </a:lnTo>
                    <a:lnTo>
                      <a:pt x="292" y="87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1" y="77"/>
                    </a:lnTo>
                    <a:lnTo>
                      <a:pt x="285" y="116"/>
                    </a:lnTo>
                    <a:lnTo>
                      <a:pt x="252" y="141"/>
                    </a:lnTo>
                    <a:lnTo>
                      <a:pt x="219" y="154"/>
                    </a:lnTo>
                    <a:lnTo>
                      <a:pt x="187" y="160"/>
                    </a:lnTo>
                    <a:lnTo>
                      <a:pt x="158" y="156"/>
                    </a:lnTo>
                    <a:lnTo>
                      <a:pt x="131" y="146"/>
                    </a:lnTo>
                    <a:lnTo>
                      <a:pt x="106" y="131"/>
                    </a:lnTo>
                    <a:lnTo>
                      <a:pt x="83" y="112"/>
                    </a:lnTo>
                    <a:lnTo>
                      <a:pt x="62" y="93"/>
                    </a:lnTo>
                    <a:lnTo>
                      <a:pt x="43" y="70"/>
                    </a:lnTo>
                    <a:lnTo>
                      <a:pt x="29" y="48"/>
                    </a:lnTo>
                    <a:lnTo>
                      <a:pt x="16" y="29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073525" y="3560763"/>
                <a:ext cx="192088" cy="155575"/>
              </a:xfrm>
              <a:custGeom>
                <a:avLst/>
                <a:gdLst>
                  <a:gd name="T0" fmla="*/ 0 w 121"/>
                  <a:gd name="T1" fmla="*/ 0 h 98"/>
                  <a:gd name="T2" fmla="*/ 18 w 121"/>
                  <a:gd name="T3" fmla="*/ 17 h 98"/>
                  <a:gd name="T4" fmla="*/ 37 w 121"/>
                  <a:gd name="T5" fmla="*/ 32 h 98"/>
                  <a:gd name="T6" fmla="*/ 58 w 121"/>
                  <a:gd name="T7" fmla="*/ 50 h 98"/>
                  <a:gd name="T8" fmla="*/ 77 w 121"/>
                  <a:gd name="T9" fmla="*/ 65 h 98"/>
                  <a:gd name="T10" fmla="*/ 94 w 121"/>
                  <a:gd name="T11" fmla="*/ 77 h 98"/>
                  <a:gd name="T12" fmla="*/ 108 w 121"/>
                  <a:gd name="T13" fmla="*/ 88 h 98"/>
                  <a:gd name="T14" fmla="*/ 117 w 121"/>
                  <a:gd name="T15" fmla="*/ 96 h 98"/>
                  <a:gd name="T16" fmla="*/ 121 w 121"/>
                  <a:gd name="T17" fmla="*/ 98 h 98"/>
                  <a:gd name="T18" fmla="*/ 89 w 121"/>
                  <a:gd name="T19" fmla="*/ 96 h 98"/>
                  <a:gd name="T20" fmla="*/ 62 w 121"/>
                  <a:gd name="T21" fmla="*/ 88 h 98"/>
                  <a:gd name="T22" fmla="*/ 41 w 121"/>
                  <a:gd name="T23" fmla="*/ 77 h 98"/>
                  <a:gd name="T24" fmla="*/ 25 w 121"/>
                  <a:gd name="T25" fmla="*/ 63 h 98"/>
                  <a:gd name="T26" fmla="*/ 14 w 121"/>
                  <a:gd name="T27" fmla="*/ 50 h 98"/>
                  <a:gd name="T28" fmla="*/ 8 w 121"/>
                  <a:gd name="T29" fmla="*/ 34 h 98"/>
                  <a:gd name="T30" fmla="*/ 2 w 121"/>
                  <a:gd name="T31" fmla="*/ 21 h 98"/>
                  <a:gd name="T32" fmla="*/ 0 w 121"/>
                  <a:gd name="T33" fmla="*/ 11 h 98"/>
                  <a:gd name="T34" fmla="*/ 0 w 121"/>
                  <a:gd name="T35" fmla="*/ 4 h 98"/>
                  <a:gd name="T36" fmla="*/ 0 w 121"/>
                  <a:gd name="T3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98">
                    <a:moveTo>
                      <a:pt x="0" y="0"/>
                    </a:moveTo>
                    <a:lnTo>
                      <a:pt x="18" y="17"/>
                    </a:lnTo>
                    <a:lnTo>
                      <a:pt x="37" y="32"/>
                    </a:lnTo>
                    <a:lnTo>
                      <a:pt x="58" y="50"/>
                    </a:lnTo>
                    <a:lnTo>
                      <a:pt x="77" y="65"/>
                    </a:lnTo>
                    <a:lnTo>
                      <a:pt x="94" y="77"/>
                    </a:lnTo>
                    <a:lnTo>
                      <a:pt x="108" y="88"/>
                    </a:lnTo>
                    <a:lnTo>
                      <a:pt x="117" y="96"/>
                    </a:lnTo>
                    <a:lnTo>
                      <a:pt x="121" y="98"/>
                    </a:lnTo>
                    <a:lnTo>
                      <a:pt x="89" y="96"/>
                    </a:lnTo>
                    <a:lnTo>
                      <a:pt x="62" y="88"/>
                    </a:lnTo>
                    <a:lnTo>
                      <a:pt x="41" y="77"/>
                    </a:lnTo>
                    <a:lnTo>
                      <a:pt x="25" y="63"/>
                    </a:lnTo>
                    <a:lnTo>
                      <a:pt x="14" y="50"/>
                    </a:lnTo>
                    <a:lnTo>
                      <a:pt x="8" y="34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48163" y="3627438"/>
                <a:ext cx="46038" cy="265113"/>
              </a:xfrm>
              <a:custGeom>
                <a:avLst/>
                <a:gdLst>
                  <a:gd name="T0" fmla="*/ 21 w 29"/>
                  <a:gd name="T1" fmla="*/ 0 h 167"/>
                  <a:gd name="T2" fmla="*/ 27 w 29"/>
                  <a:gd name="T3" fmla="*/ 27 h 167"/>
                  <a:gd name="T4" fmla="*/ 29 w 29"/>
                  <a:gd name="T5" fmla="*/ 56 h 167"/>
                  <a:gd name="T6" fmla="*/ 29 w 29"/>
                  <a:gd name="T7" fmla="*/ 85 h 167"/>
                  <a:gd name="T8" fmla="*/ 25 w 29"/>
                  <a:gd name="T9" fmla="*/ 110 h 167"/>
                  <a:gd name="T10" fmla="*/ 21 w 29"/>
                  <a:gd name="T11" fmla="*/ 133 h 167"/>
                  <a:gd name="T12" fmla="*/ 17 w 29"/>
                  <a:gd name="T13" fmla="*/ 152 h 167"/>
                  <a:gd name="T14" fmla="*/ 14 w 29"/>
                  <a:gd name="T15" fmla="*/ 163 h 167"/>
                  <a:gd name="T16" fmla="*/ 12 w 29"/>
                  <a:gd name="T17" fmla="*/ 167 h 167"/>
                  <a:gd name="T18" fmla="*/ 4 w 29"/>
                  <a:gd name="T19" fmla="*/ 140 h 167"/>
                  <a:gd name="T20" fmla="*/ 0 w 29"/>
                  <a:gd name="T21" fmla="*/ 111 h 167"/>
                  <a:gd name="T22" fmla="*/ 2 w 29"/>
                  <a:gd name="T23" fmla="*/ 83 h 167"/>
                  <a:gd name="T24" fmla="*/ 6 w 29"/>
                  <a:gd name="T25" fmla="*/ 56 h 167"/>
                  <a:gd name="T26" fmla="*/ 10 w 29"/>
                  <a:gd name="T27" fmla="*/ 35 h 167"/>
                  <a:gd name="T28" fmla="*/ 15 w 29"/>
                  <a:gd name="T29" fmla="*/ 15 h 167"/>
                  <a:gd name="T30" fmla="*/ 19 w 29"/>
                  <a:gd name="T31" fmla="*/ 4 h 167"/>
                  <a:gd name="T32" fmla="*/ 21 w 29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167">
                    <a:moveTo>
                      <a:pt x="21" y="0"/>
                    </a:moveTo>
                    <a:lnTo>
                      <a:pt x="27" y="27"/>
                    </a:lnTo>
                    <a:lnTo>
                      <a:pt x="29" y="56"/>
                    </a:lnTo>
                    <a:lnTo>
                      <a:pt x="29" y="85"/>
                    </a:lnTo>
                    <a:lnTo>
                      <a:pt x="25" y="110"/>
                    </a:lnTo>
                    <a:lnTo>
                      <a:pt x="21" y="133"/>
                    </a:lnTo>
                    <a:lnTo>
                      <a:pt x="17" y="152"/>
                    </a:lnTo>
                    <a:lnTo>
                      <a:pt x="14" y="163"/>
                    </a:lnTo>
                    <a:lnTo>
                      <a:pt x="12" y="167"/>
                    </a:lnTo>
                    <a:lnTo>
                      <a:pt x="4" y="140"/>
                    </a:lnTo>
                    <a:lnTo>
                      <a:pt x="0" y="111"/>
                    </a:lnTo>
                    <a:lnTo>
                      <a:pt x="2" y="83"/>
                    </a:lnTo>
                    <a:lnTo>
                      <a:pt x="6" y="56"/>
                    </a:lnTo>
                    <a:lnTo>
                      <a:pt x="10" y="35"/>
                    </a:lnTo>
                    <a:lnTo>
                      <a:pt x="15" y="15"/>
                    </a:lnTo>
                    <a:lnTo>
                      <a:pt x="19" y="4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Growth Concept for PowerPoint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972240" y="1609570"/>
            <a:ext cx="6163574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TextBox 76"/>
          <p:cNvSpPr txBox="1"/>
          <p:nvPr/>
        </p:nvSpPr>
        <p:spPr>
          <a:xfrm>
            <a:off x="5939264" y="2030433"/>
            <a:ext cx="468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IN" sz="3600" b="1" baseline="30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IN" sz="3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&amp; 5</a:t>
            </a:r>
            <a:r>
              <a:rPr lang="en-IN" sz="3600" b="1" baseline="30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IN" sz="3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Grade</a:t>
            </a:r>
            <a:endParaRPr lang="en-IN" sz="36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16600" y="2896124"/>
            <a:ext cx="4689262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Both 4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and 5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Grades will work towards building their interdisciplinary use of their personalized learning device in specialist settings.</a:t>
            </a:r>
          </a:p>
          <a:p>
            <a:pPr algn="ctr">
              <a:lnSpc>
                <a:spcPct val="110000"/>
              </a:lnSpc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These grade levels will work with the content specialist in Art, Science and Foreign Language.</a:t>
            </a:r>
          </a:p>
          <a:p>
            <a:pPr algn="ctr">
              <a:lnSpc>
                <a:spcPct val="11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 Art </a:t>
            </a: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Science</a:t>
            </a:r>
          </a:p>
          <a:p>
            <a:pPr algn="ctr">
              <a:lnSpc>
                <a:spcPct val="11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Science</a:t>
            </a: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– Foreign Language</a:t>
            </a: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1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13116" y="1850234"/>
            <a:ext cx="1258784" cy="12587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0405</a:t>
            </a:r>
            <a:endParaRPr lang="en-IN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1531366" y="1986902"/>
            <a:ext cx="2344292" cy="2454400"/>
            <a:chOff x="5580063" y="2333625"/>
            <a:chExt cx="2906713" cy="3043238"/>
          </a:xfrm>
        </p:grpSpPr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580063" y="2333625"/>
              <a:ext cx="2906713" cy="3043238"/>
            </a:xfrm>
            <a:custGeom>
              <a:avLst/>
              <a:gdLst>
                <a:gd name="T0" fmla="*/ 1291 w 1831"/>
                <a:gd name="T1" fmla="*/ 59 h 1917"/>
                <a:gd name="T2" fmla="*/ 1232 w 1831"/>
                <a:gd name="T3" fmla="*/ 200 h 1917"/>
                <a:gd name="T4" fmla="*/ 1116 w 1831"/>
                <a:gd name="T5" fmla="*/ 434 h 1917"/>
                <a:gd name="T6" fmla="*/ 1366 w 1831"/>
                <a:gd name="T7" fmla="*/ 284 h 1917"/>
                <a:gd name="T8" fmla="*/ 1564 w 1831"/>
                <a:gd name="T9" fmla="*/ 359 h 1917"/>
                <a:gd name="T10" fmla="*/ 1443 w 1831"/>
                <a:gd name="T11" fmla="*/ 469 h 1917"/>
                <a:gd name="T12" fmla="*/ 1218 w 1831"/>
                <a:gd name="T13" fmla="*/ 448 h 1917"/>
                <a:gd name="T14" fmla="*/ 1036 w 1831"/>
                <a:gd name="T15" fmla="*/ 584 h 1917"/>
                <a:gd name="T16" fmla="*/ 967 w 1831"/>
                <a:gd name="T17" fmla="*/ 832 h 1917"/>
                <a:gd name="T18" fmla="*/ 1184 w 1831"/>
                <a:gd name="T19" fmla="*/ 778 h 1917"/>
                <a:gd name="T20" fmla="*/ 1374 w 1831"/>
                <a:gd name="T21" fmla="*/ 725 h 1917"/>
                <a:gd name="T22" fmla="*/ 1616 w 1831"/>
                <a:gd name="T23" fmla="*/ 757 h 1917"/>
                <a:gd name="T24" fmla="*/ 1831 w 1831"/>
                <a:gd name="T25" fmla="*/ 1105 h 1917"/>
                <a:gd name="T26" fmla="*/ 1672 w 1831"/>
                <a:gd name="T27" fmla="*/ 1117 h 1917"/>
                <a:gd name="T28" fmla="*/ 1378 w 1831"/>
                <a:gd name="T29" fmla="*/ 1048 h 1917"/>
                <a:gd name="T30" fmla="*/ 1172 w 1831"/>
                <a:gd name="T31" fmla="*/ 805 h 1917"/>
                <a:gd name="T32" fmla="*/ 951 w 1831"/>
                <a:gd name="T33" fmla="*/ 934 h 1917"/>
                <a:gd name="T34" fmla="*/ 992 w 1831"/>
                <a:gd name="T35" fmla="*/ 1292 h 1917"/>
                <a:gd name="T36" fmla="*/ 1074 w 1831"/>
                <a:gd name="T37" fmla="*/ 1188 h 1917"/>
                <a:gd name="T38" fmla="*/ 1272 w 1831"/>
                <a:gd name="T39" fmla="*/ 1146 h 1917"/>
                <a:gd name="T40" fmla="*/ 1401 w 1831"/>
                <a:gd name="T41" fmla="*/ 1263 h 1917"/>
                <a:gd name="T42" fmla="*/ 1270 w 1831"/>
                <a:gd name="T43" fmla="*/ 1405 h 1917"/>
                <a:gd name="T44" fmla="*/ 1036 w 1831"/>
                <a:gd name="T45" fmla="*/ 1309 h 1917"/>
                <a:gd name="T46" fmla="*/ 936 w 1831"/>
                <a:gd name="T47" fmla="*/ 1549 h 1917"/>
                <a:gd name="T48" fmla="*/ 1036 w 1831"/>
                <a:gd name="T49" fmla="*/ 1895 h 1917"/>
                <a:gd name="T50" fmla="*/ 921 w 1831"/>
                <a:gd name="T51" fmla="*/ 1838 h 1917"/>
                <a:gd name="T52" fmla="*/ 855 w 1831"/>
                <a:gd name="T53" fmla="*/ 1442 h 1917"/>
                <a:gd name="T54" fmla="*/ 634 w 1831"/>
                <a:gd name="T55" fmla="*/ 1417 h 1917"/>
                <a:gd name="T56" fmla="*/ 433 w 1831"/>
                <a:gd name="T57" fmla="*/ 1436 h 1917"/>
                <a:gd name="T58" fmla="*/ 358 w 1831"/>
                <a:gd name="T59" fmla="*/ 1342 h 1917"/>
                <a:gd name="T60" fmla="*/ 532 w 1831"/>
                <a:gd name="T61" fmla="*/ 1180 h 1917"/>
                <a:gd name="T62" fmla="*/ 696 w 1831"/>
                <a:gd name="T63" fmla="*/ 1282 h 1917"/>
                <a:gd name="T64" fmla="*/ 863 w 1831"/>
                <a:gd name="T65" fmla="*/ 1405 h 1917"/>
                <a:gd name="T66" fmla="*/ 805 w 1831"/>
                <a:gd name="T67" fmla="*/ 1038 h 1917"/>
                <a:gd name="T68" fmla="*/ 475 w 1831"/>
                <a:gd name="T69" fmla="*/ 901 h 1917"/>
                <a:gd name="T70" fmla="*/ 481 w 1831"/>
                <a:gd name="T71" fmla="*/ 963 h 1917"/>
                <a:gd name="T72" fmla="*/ 423 w 1831"/>
                <a:gd name="T73" fmla="*/ 1103 h 1917"/>
                <a:gd name="T74" fmla="*/ 142 w 1831"/>
                <a:gd name="T75" fmla="*/ 1182 h 1917"/>
                <a:gd name="T76" fmla="*/ 16 w 1831"/>
                <a:gd name="T77" fmla="*/ 1069 h 1917"/>
                <a:gd name="T78" fmla="*/ 164 w 1831"/>
                <a:gd name="T79" fmla="*/ 813 h 1917"/>
                <a:gd name="T80" fmla="*/ 323 w 1831"/>
                <a:gd name="T81" fmla="*/ 765 h 1917"/>
                <a:gd name="T82" fmla="*/ 473 w 1831"/>
                <a:gd name="T83" fmla="*/ 875 h 1917"/>
                <a:gd name="T84" fmla="*/ 790 w 1831"/>
                <a:gd name="T85" fmla="*/ 975 h 1917"/>
                <a:gd name="T86" fmla="*/ 930 w 1831"/>
                <a:gd name="T87" fmla="*/ 767 h 1917"/>
                <a:gd name="T88" fmla="*/ 803 w 1831"/>
                <a:gd name="T89" fmla="*/ 630 h 1917"/>
                <a:gd name="T90" fmla="*/ 632 w 1831"/>
                <a:gd name="T91" fmla="*/ 690 h 1917"/>
                <a:gd name="T92" fmla="*/ 404 w 1831"/>
                <a:gd name="T93" fmla="*/ 548 h 1917"/>
                <a:gd name="T94" fmla="*/ 363 w 1831"/>
                <a:gd name="T95" fmla="*/ 340 h 1917"/>
                <a:gd name="T96" fmla="*/ 586 w 1831"/>
                <a:gd name="T97" fmla="*/ 330 h 1917"/>
                <a:gd name="T98" fmla="*/ 803 w 1831"/>
                <a:gd name="T99" fmla="*/ 536 h 1917"/>
                <a:gd name="T100" fmla="*/ 946 w 1831"/>
                <a:gd name="T101" fmla="*/ 694 h 1917"/>
                <a:gd name="T102" fmla="*/ 1042 w 1831"/>
                <a:gd name="T103" fmla="*/ 467 h 1917"/>
                <a:gd name="T104" fmla="*/ 1072 w 1831"/>
                <a:gd name="T105" fmla="*/ 350 h 1917"/>
                <a:gd name="T106" fmla="*/ 888 w 1831"/>
                <a:gd name="T107" fmla="*/ 213 h 1917"/>
                <a:gd name="T108" fmla="*/ 823 w 1831"/>
                <a:gd name="T109" fmla="*/ 73 h 1917"/>
                <a:gd name="T110" fmla="*/ 965 w 1831"/>
                <a:gd name="T111" fmla="*/ 59 h 1917"/>
                <a:gd name="T112" fmla="*/ 1061 w 1831"/>
                <a:gd name="T113" fmla="*/ 190 h 1917"/>
                <a:gd name="T114" fmla="*/ 1099 w 1831"/>
                <a:gd name="T115" fmla="*/ 352 h 1917"/>
                <a:gd name="T116" fmla="*/ 1170 w 1831"/>
                <a:gd name="T117" fmla="*/ 236 h 1917"/>
                <a:gd name="T118" fmla="*/ 1182 w 1831"/>
                <a:gd name="T119" fmla="*/ 13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31" h="1917">
                  <a:moveTo>
                    <a:pt x="1191" y="0"/>
                  </a:moveTo>
                  <a:lnTo>
                    <a:pt x="1218" y="34"/>
                  </a:lnTo>
                  <a:lnTo>
                    <a:pt x="1236" y="67"/>
                  </a:lnTo>
                  <a:lnTo>
                    <a:pt x="1249" y="96"/>
                  </a:lnTo>
                  <a:lnTo>
                    <a:pt x="1255" y="121"/>
                  </a:lnTo>
                  <a:lnTo>
                    <a:pt x="1293" y="56"/>
                  </a:lnTo>
                  <a:lnTo>
                    <a:pt x="1291" y="59"/>
                  </a:lnTo>
                  <a:lnTo>
                    <a:pt x="1287" y="69"/>
                  </a:lnTo>
                  <a:lnTo>
                    <a:pt x="1280" y="88"/>
                  </a:lnTo>
                  <a:lnTo>
                    <a:pt x="1270" y="109"/>
                  </a:lnTo>
                  <a:lnTo>
                    <a:pt x="1257" y="138"/>
                  </a:lnTo>
                  <a:lnTo>
                    <a:pt x="1253" y="163"/>
                  </a:lnTo>
                  <a:lnTo>
                    <a:pt x="1245" y="184"/>
                  </a:lnTo>
                  <a:lnTo>
                    <a:pt x="1232" y="200"/>
                  </a:lnTo>
                  <a:lnTo>
                    <a:pt x="1216" y="213"/>
                  </a:lnTo>
                  <a:lnTo>
                    <a:pt x="1189" y="261"/>
                  </a:lnTo>
                  <a:lnTo>
                    <a:pt x="1157" y="311"/>
                  </a:lnTo>
                  <a:lnTo>
                    <a:pt x="1132" y="352"/>
                  </a:lnTo>
                  <a:lnTo>
                    <a:pt x="1109" y="396"/>
                  </a:lnTo>
                  <a:lnTo>
                    <a:pt x="1088" y="446"/>
                  </a:lnTo>
                  <a:lnTo>
                    <a:pt x="1116" y="434"/>
                  </a:lnTo>
                  <a:lnTo>
                    <a:pt x="1153" y="423"/>
                  </a:lnTo>
                  <a:lnTo>
                    <a:pt x="1199" y="413"/>
                  </a:lnTo>
                  <a:lnTo>
                    <a:pt x="1232" y="367"/>
                  </a:lnTo>
                  <a:lnTo>
                    <a:pt x="1264" y="332"/>
                  </a:lnTo>
                  <a:lnTo>
                    <a:pt x="1299" y="307"/>
                  </a:lnTo>
                  <a:lnTo>
                    <a:pt x="1332" y="292"/>
                  </a:lnTo>
                  <a:lnTo>
                    <a:pt x="1366" y="284"/>
                  </a:lnTo>
                  <a:lnTo>
                    <a:pt x="1401" y="284"/>
                  </a:lnTo>
                  <a:lnTo>
                    <a:pt x="1433" y="290"/>
                  </a:lnTo>
                  <a:lnTo>
                    <a:pt x="1464" y="300"/>
                  </a:lnTo>
                  <a:lnTo>
                    <a:pt x="1493" y="311"/>
                  </a:lnTo>
                  <a:lnTo>
                    <a:pt x="1520" y="327"/>
                  </a:lnTo>
                  <a:lnTo>
                    <a:pt x="1543" y="342"/>
                  </a:lnTo>
                  <a:lnTo>
                    <a:pt x="1564" y="359"/>
                  </a:lnTo>
                  <a:lnTo>
                    <a:pt x="1581" y="373"/>
                  </a:lnTo>
                  <a:lnTo>
                    <a:pt x="1595" y="384"/>
                  </a:lnTo>
                  <a:lnTo>
                    <a:pt x="1603" y="392"/>
                  </a:lnTo>
                  <a:lnTo>
                    <a:pt x="1604" y="396"/>
                  </a:lnTo>
                  <a:lnTo>
                    <a:pt x="1547" y="429"/>
                  </a:lnTo>
                  <a:lnTo>
                    <a:pt x="1491" y="454"/>
                  </a:lnTo>
                  <a:lnTo>
                    <a:pt x="1443" y="469"/>
                  </a:lnTo>
                  <a:lnTo>
                    <a:pt x="1397" y="479"/>
                  </a:lnTo>
                  <a:lnTo>
                    <a:pt x="1357" y="482"/>
                  </a:lnTo>
                  <a:lnTo>
                    <a:pt x="1320" y="480"/>
                  </a:lnTo>
                  <a:lnTo>
                    <a:pt x="1287" y="475"/>
                  </a:lnTo>
                  <a:lnTo>
                    <a:pt x="1261" y="467"/>
                  </a:lnTo>
                  <a:lnTo>
                    <a:pt x="1238" y="457"/>
                  </a:lnTo>
                  <a:lnTo>
                    <a:pt x="1218" y="448"/>
                  </a:lnTo>
                  <a:lnTo>
                    <a:pt x="1205" y="438"/>
                  </a:lnTo>
                  <a:lnTo>
                    <a:pt x="1157" y="450"/>
                  </a:lnTo>
                  <a:lnTo>
                    <a:pt x="1118" y="461"/>
                  </a:lnTo>
                  <a:lnTo>
                    <a:pt x="1090" y="473"/>
                  </a:lnTo>
                  <a:lnTo>
                    <a:pt x="1072" y="480"/>
                  </a:lnTo>
                  <a:lnTo>
                    <a:pt x="1053" y="532"/>
                  </a:lnTo>
                  <a:lnTo>
                    <a:pt x="1036" y="584"/>
                  </a:lnTo>
                  <a:lnTo>
                    <a:pt x="1019" y="634"/>
                  </a:lnTo>
                  <a:lnTo>
                    <a:pt x="1005" y="682"/>
                  </a:lnTo>
                  <a:lnTo>
                    <a:pt x="994" y="725"/>
                  </a:lnTo>
                  <a:lnTo>
                    <a:pt x="984" y="763"/>
                  </a:lnTo>
                  <a:lnTo>
                    <a:pt x="976" y="796"/>
                  </a:lnTo>
                  <a:lnTo>
                    <a:pt x="970" y="819"/>
                  </a:lnTo>
                  <a:lnTo>
                    <a:pt x="967" y="832"/>
                  </a:lnTo>
                  <a:lnTo>
                    <a:pt x="957" y="886"/>
                  </a:lnTo>
                  <a:lnTo>
                    <a:pt x="984" y="863"/>
                  </a:lnTo>
                  <a:lnTo>
                    <a:pt x="1013" y="838"/>
                  </a:lnTo>
                  <a:lnTo>
                    <a:pt x="1049" y="817"/>
                  </a:lnTo>
                  <a:lnTo>
                    <a:pt x="1088" y="798"/>
                  </a:lnTo>
                  <a:lnTo>
                    <a:pt x="1134" y="786"/>
                  </a:lnTo>
                  <a:lnTo>
                    <a:pt x="1184" y="778"/>
                  </a:lnTo>
                  <a:lnTo>
                    <a:pt x="1239" y="780"/>
                  </a:lnTo>
                  <a:lnTo>
                    <a:pt x="1253" y="773"/>
                  </a:lnTo>
                  <a:lnTo>
                    <a:pt x="1272" y="763"/>
                  </a:lnTo>
                  <a:lnTo>
                    <a:pt x="1293" y="753"/>
                  </a:lnTo>
                  <a:lnTo>
                    <a:pt x="1316" y="742"/>
                  </a:lnTo>
                  <a:lnTo>
                    <a:pt x="1345" y="732"/>
                  </a:lnTo>
                  <a:lnTo>
                    <a:pt x="1374" y="725"/>
                  </a:lnTo>
                  <a:lnTo>
                    <a:pt x="1405" y="719"/>
                  </a:lnTo>
                  <a:lnTo>
                    <a:pt x="1439" y="715"/>
                  </a:lnTo>
                  <a:lnTo>
                    <a:pt x="1472" y="715"/>
                  </a:lnTo>
                  <a:lnTo>
                    <a:pt x="1508" y="717"/>
                  </a:lnTo>
                  <a:lnTo>
                    <a:pt x="1543" y="725"/>
                  </a:lnTo>
                  <a:lnTo>
                    <a:pt x="1579" y="738"/>
                  </a:lnTo>
                  <a:lnTo>
                    <a:pt x="1616" y="757"/>
                  </a:lnTo>
                  <a:lnTo>
                    <a:pt x="1651" y="782"/>
                  </a:lnTo>
                  <a:lnTo>
                    <a:pt x="1685" y="815"/>
                  </a:lnTo>
                  <a:lnTo>
                    <a:pt x="1718" y="855"/>
                  </a:lnTo>
                  <a:lnTo>
                    <a:pt x="1750" y="903"/>
                  </a:lnTo>
                  <a:lnTo>
                    <a:pt x="1779" y="961"/>
                  </a:lnTo>
                  <a:lnTo>
                    <a:pt x="1806" y="1028"/>
                  </a:lnTo>
                  <a:lnTo>
                    <a:pt x="1831" y="1105"/>
                  </a:lnTo>
                  <a:lnTo>
                    <a:pt x="1827" y="1107"/>
                  </a:lnTo>
                  <a:lnTo>
                    <a:pt x="1816" y="1109"/>
                  </a:lnTo>
                  <a:lnTo>
                    <a:pt x="1797" y="1111"/>
                  </a:lnTo>
                  <a:lnTo>
                    <a:pt x="1774" y="1113"/>
                  </a:lnTo>
                  <a:lnTo>
                    <a:pt x="1743" y="1115"/>
                  </a:lnTo>
                  <a:lnTo>
                    <a:pt x="1710" y="1117"/>
                  </a:lnTo>
                  <a:lnTo>
                    <a:pt x="1672" y="1117"/>
                  </a:lnTo>
                  <a:lnTo>
                    <a:pt x="1633" y="1117"/>
                  </a:lnTo>
                  <a:lnTo>
                    <a:pt x="1591" y="1113"/>
                  </a:lnTo>
                  <a:lnTo>
                    <a:pt x="1547" y="1107"/>
                  </a:lnTo>
                  <a:lnTo>
                    <a:pt x="1505" y="1098"/>
                  </a:lnTo>
                  <a:lnTo>
                    <a:pt x="1460" y="1086"/>
                  </a:lnTo>
                  <a:lnTo>
                    <a:pt x="1418" y="1069"/>
                  </a:lnTo>
                  <a:lnTo>
                    <a:pt x="1378" y="1048"/>
                  </a:lnTo>
                  <a:lnTo>
                    <a:pt x="1341" y="1023"/>
                  </a:lnTo>
                  <a:lnTo>
                    <a:pt x="1307" y="992"/>
                  </a:lnTo>
                  <a:lnTo>
                    <a:pt x="1278" y="955"/>
                  </a:lnTo>
                  <a:lnTo>
                    <a:pt x="1255" y="913"/>
                  </a:lnTo>
                  <a:lnTo>
                    <a:pt x="1236" y="863"/>
                  </a:lnTo>
                  <a:lnTo>
                    <a:pt x="1224" y="805"/>
                  </a:lnTo>
                  <a:lnTo>
                    <a:pt x="1172" y="805"/>
                  </a:lnTo>
                  <a:lnTo>
                    <a:pt x="1126" y="813"/>
                  </a:lnTo>
                  <a:lnTo>
                    <a:pt x="1084" y="828"/>
                  </a:lnTo>
                  <a:lnTo>
                    <a:pt x="1047" y="846"/>
                  </a:lnTo>
                  <a:lnTo>
                    <a:pt x="1017" y="867"/>
                  </a:lnTo>
                  <a:lnTo>
                    <a:pt x="990" y="890"/>
                  </a:lnTo>
                  <a:lnTo>
                    <a:pt x="969" y="913"/>
                  </a:lnTo>
                  <a:lnTo>
                    <a:pt x="951" y="934"/>
                  </a:lnTo>
                  <a:lnTo>
                    <a:pt x="938" y="1044"/>
                  </a:lnTo>
                  <a:lnTo>
                    <a:pt x="928" y="1148"/>
                  </a:lnTo>
                  <a:lnTo>
                    <a:pt x="924" y="1246"/>
                  </a:lnTo>
                  <a:lnTo>
                    <a:pt x="922" y="1336"/>
                  </a:lnTo>
                  <a:lnTo>
                    <a:pt x="942" y="1321"/>
                  </a:lnTo>
                  <a:lnTo>
                    <a:pt x="965" y="1305"/>
                  </a:lnTo>
                  <a:lnTo>
                    <a:pt x="992" y="1292"/>
                  </a:lnTo>
                  <a:lnTo>
                    <a:pt x="1024" y="1284"/>
                  </a:lnTo>
                  <a:lnTo>
                    <a:pt x="1028" y="1273"/>
                  </a:lnTo>
                  <a:lnTo>
                    <a:pt x="1034" y="1259"/>
                  </a:lnTo>
                  <a:lnTo>
                    <a:pt x="1040" y="1242"/>
                  </a:lnTo>
                  <a:lnTo>
                    <a:pt x="1049" y="1224"/>
                  </a:lnTo>
                  <a:lnTo>
                    <a:pt x="1061" y="1205"/>
                  </a:lnTo>
                  <a:lnTo>
                    <a:pt x="1074" y="1188"/>
                  </a:lnTo>
                  <a:lnTo>
                    <a:pt x="1092" y="1173"/>
                  </a:lnTo>
                  <a:lnTo>
                    <a:pt x="1113" y="1157"/>
                  </a:lnTo>
                  <a:lnTo>
                    <a:pt x="1136" y="1146"/>
                  </a:lnTo>
                  <a:lnTo>
                    <a:pt x="1165" y="1138"/>
                  </a:lnTo>
                  <a:lnTo>
                    <a:pt x="1195" y="1136"/>
                  </a:lnTo>
                  <a:lnTo>
                    <a:pt x="1232" y="1138"/>
                  </a:lnTo>
                  <a:lnTo>
                    <a:pt x="1272" y="1146"/>
                  </a:lnTo>
                  <a:lnTo>
                    <a:pt x="1316" y="1161"/>
                  </a:lnTo>
                  <a:lnTo>
                    <a:pt x="1366" y="1186"/>
                  </a:lnTo>
                  <a:lnTo>
                    <a:pt x="1422" y="1217"/>
                  </a:lnTo>
                  <a:lnTo>
                    <a:pt x="1422" y="1221"/>
                  </a:lnTo>
                  <a:lnTo>
                    <a:pt x="1418" y="1230"/>
                  </a:lnTo>
                  <a:lnTo>
                    <a:pt x="1410" y="1244"/>
                  </a:lnTo>
                  <a:lnTo>
                    <a:pt x="1401" y="1263"/>
                  </a:lnTo>
                  <a:lnTo>
                    <a:pt x="1389" y="1284"/>
                  </a:lnTo>
                  <a:lnTo>
                    <a:pt x="1376" y="1305"/>
                  </a:lnTo>
                  <a:lnTo>
                    <a:pt x="1360" y="1330"/>
                  </a:lnTo>
                  <a:lnTo>
                    <a:pt x="1341" y="1351"/>
                  </a:lnTo>
                  <a:lnTo>
                    <a:pt x="1320" y="1373"/>
                  </a:lnTo>
                  <a:lnTo>
                    <a:pt x="1297" y="1392"/>
                  </a:lnTo>
                  <a:lnTo>
                    <a:pt x="1270" y="1405"/>
                  </a:lnTo>
                  <a:lnTo>
                    <a:pt x="1243" y="1415"/>
                  </a:lnTo>
                  <a:lnTo>
                    <a:pt x="1214" y="1419"/>
                  </a:lnTo>
                  <a:lnTo>
                    <a:pt x="1182" y="1417"/>
                  </a:lnTo>
                  <a:lnTo>
                    <a:pt x="1147" y="1405"/>
                  </a:lnTo>
                  <a:lnTo>
                    <a:pt x="1113" y="1384"/>
                  </a:lnTo>
                  <a:lnTo>
                    <a:pt x="1074" y="1353"/>
                  </a:lnTo>
                  <a:lnTo>
                    <a:pt x="1036" y="1309"/>
                  </a:lnTo>
                  <a:lnTo>
                    <a:pt x="1001" y="1317"/>
                  </a:lnTo>
                  <a:lnTo>
                    <a:pt x="972" y="1330"/>
                  </a:lnTo>
                  <a:lnTo>
                    <a:pt x="951" y="1346"/>
                  </a:lnTo>
                  <a:lnTo>
                    <a:pt x="934" y="1363"/>
                  </a:lnTo>
                  <a:lnTo>
                    <a:pt x="922" y="1378"/>
                  </a:lnTo>
                  <a:lnTo>
                    <a:pt x="928" y="1469"/>
                  </a:lnTo>
                  <a:lnTo>
                    <a:pt x="936" y="1549"/>
                  </a:lnTo>
                  <a:lnTo>
                    <a:pt x="947" y="1622"/>
                  </a:lnTo>
                  <a:lnTo>
                    <a:pt x="963" y="1690"/>
                  </a:lnTo>
                  <a:lnTo>
                    <a:pt x="978" y="1747"/>
                  </a:lnTo>
                  <a:lnTo>
                    <a:pt x="994" y="1797"/>
                  </a:lnTo>
                  <a:lnTo>
                    <a:pt x="1009" y="1840"/>
                  </a:lnTo>
                  <a:lnTo>
                    <a:pt x="1024" y="1872"/>
                  </a:lnTo>
                  <a:lnTo>
                    <a:pt x="1036" y="1895"/>
                  </a:lnTo>
                  <a:lnTo>
                    <a:pt x="1042" y="1911"/>
                  </a:lnTo>
                  <a:lnTo>
                    <a:pt x="1045" y="1917"/>
                  </a:lnTo>
                  <a:lnTo>
                    <a:pt x="949" y="1917"/>
                  </a:lnTo>
                  <a:lnTo>
                    <a:pt x="946" y="1911"/>
                  </a:lnTo>
                  <a:lnTo>
                    <a:pt x="940" y="1894"/>
                  </a:lnTo>
                  <a:lnTo>
                    <a:pt x="930" y="1870"/>
                  </a:lnTo>
                  <a:lnTo>
                    <a:pt x="921" y="1838"/>
                  </a:lnTo>
                  <a:lnTo>
                    <a:pt x="911" y="1797"/>
                  </a:lnTo>
                  <a:lnTo>
                    <a:pt x="899" y="1747"/>
                  </a:lnTo>
                  <a:lnTo>
                    <a:pt x="888" y="1690"/>
                  </a:lnTo>
                  <a:lnTo>
                    <a:pt x="878" y="1622"/>
                  </a:lnTo>
                  <a:lnTo>
                    <a:pt x="871" y="1546"/>
                  </a:lnTo>
                  <a:lnTo>
                    <a:pt x="865" y="1459"/>
                  </a:lnTo>
                  <a:lnTo>
                    <a:pt x="855" y="1442"/>
                  </a:lnTo>
                  <a:lnTo>
                    <a:pt x="842" y="1421"/>
                  </a:lnTo>
                  <a:lnTo>
                    <a:pt x="823" y="1398"/>
                  </a:lnTo>
                  <a:lnTo>
                    <a:pt x="796" y="1376"/>
                  </a:lnTo>
                  <a:lnTo>
                    <a:pt x="761" y="1357"/>
                  </a:lnTo>
                  <a:lnTo>
                    <a:pt x="717" y="1340"/>
                  </a:lnTo>
                  <a:lnTo>
                    <a:pt x="675" y="1384"/>
                  </a:lnTo>
                  <a:lnTo>
                    <a:pt x="634" y="1417"/>
                  </a:lnTo>
                  <a:lnTo>
                    <a:pt x="598" y="1440"/>
                  </a:lnTo>
                  <a:lnTo>
                    <a:pt x="563" y="1453"/>
                  </a:lnTo>
                  <a:lnTo>
                    <a:pt x="532" y="1461"/>
                  </a:lnTo>
                  <a:lnTo>
                    <a:pt x="504" y="1461"/>
                  </a:lnTo>
                  <a:lnTo>
                    <a:pt x="477" y="1457"/>
                  </a:lnTo>
                  <a:lnTo>
                    <a:pt x="454" y="1448"/>
                  </a:lnTo>
                  <a:lnTo>
                    <a:pt x="433" y="1436"/>
                  </a:lnTo>
                  <a:lnTo>
                    <a:pt x="415" y="1423"/>
                  </a:lnTo>
                  <a:lnTo>
                    <a:pt x="400" y="1405"/>
                  </a:lnTo>
                  <a:lnTo>
                    <a:pt x="386" y="1390"/>
                  </a:lnTo>
                  <a:lnTo>
                    <a:pt x="375" y="1374"/>
                  </a:lnTo>
                  <a:lnTo>
                    <a:pt x="367" y="1361"/>
                  </a:lnTo>
                  <a:lnTo>
                    <a:pt x="361" y="1349"/>
                  </a:lnTo>
                  <a:lnTo>
                    <a:pt x="358" y="1342"/>
                  </a:lnTo>
                  <a:lnTo>
                    <a:pt x="358" y="1340"/>
                  </a:lnTo>
                  <a:lnTo>
                    <a:pt x="385" y="1284"/>
                  </a:lnTo>
                  <a:lnTo>
                    <a:pt x="415" y="1242"/>
                  </a:lnTo>
                  <a:lnTo>
                    <a:pt x="444" y="1213"/>
                  </a:lnTo>
                  <a:lnTo>
                    <a:pt x="475" y="1192"/>
                  </a:lnTo>
                  <a:lnTo>
                    <a:pt x="504" y="1182"/>
                  </a:lnTo>
                  <a:lnTo>
                    <a:pt x="532" y="1180"/>
                  </a:lnTo>
                  <a:lnTo>
                    <a:pt x="561" y="1184"/>
                  </a:lnTo>
                  <a:lnTo>
                    <a:pt x="588" y="1194"/>
                  </a:lnTo>
                  <a:lnTo>
                    <a:pt x="615" y="1207"/>
                  </a:lnTo>
                  <a:lnTo>
                    <a:pt x="638" y="1224"/>
                  </a:lnTo>
                  <a:lnTo>
                    <a:pt x="659" y="1244"/>
                  </a:lnTo>
                  <a:lnTo>
                    <a:pt x="678" y="1263"/>
                  </a:lnTo>
                  <a:lnTo>
                    <a:pt x="696" y="1282"/>
                  </a:lnTo>
                  <a:lnTo>
                    <a:pt x="709" y="1299"/>
                  </a:lnTo>
                  <a:lnTo>
                    <a:pt x="721" y="1313"/>
                  </a:lnTo>
                  <a:lnTo>
                    <a:pt x="761" y="1328"/>
                  </a:lnTo>
                  <a:lnTo>
                    <a:pt x="796" y="1346"/>
                  </a:lnTo>
                  <a:lnTo>
                    <a:pt x="823" y="1365"/>
                  </a:lnTo>
                  <a:lnTo>
                    <a:pt x="846" y="1384"/>
                  </a:lnTo>
                  <a:lnTo>
                    <a:pt x="863" y="1405"/>
                  </a:lnTo>
                  <a:lnTo>
                    <a:pt x="863" y="1336"/>
                  </a:lnTo>
                  <a:lnTo>
                    <a:pt x="865" y="1263"/>
                  </a:lnTo>
                  <a:lnTo>
                    <a:pt x="871" y="1184"/>
                  </a:lnTo>
                  <a:lnTo>
                    <a:pt x="859" y="1151"/>
                  </a:lnTo>
                  <a:lnTo>
                    <a:pt x="846" y="1115"/>
                  </a:lnTo>
                  <a:lnTo>
                    <a:pt x="828" y="1076"/>
                  </a:lnTo>
                  <a:lnTo>
                    <a:pt x="805" y="1038"/>
                  </a:lnTo>
                  <a:lnTo>
                    <a:pt x="778" y="1001"/>
                  </a:lnTo>
                  <a:lnTo>
                    <a:pt x="746" y="969"/>
                  </a:lnTo>
                  <a:lnTo>
                    <a:pt x="705" y="940"/>
                  </a:lnTo>
                  <a:lnTo>
                    <a:pt x="655" y="915"/>
                  </a:lnTo>
                  <a:lnTo>
                    <a:pt x="600" y="901"/>
                  </a:lnTo>
                  <a:lnTo>
                    <a:pt x="540" y="896"/>
                  </a:lnTo>
                  <a:lnTo>
                    <a:pt x="475" y="901"/>
                  </a:lnTo>
                  <a:lnTo>
                    <a:pt x="477" y="907"/>
                  </a:lnTo>
                  <a:lnTo>
                    <a:pt x="477" y="915"/>
                  </a:lnTo>
                  <a:lnTo>
                    <a:pt x="477" y="917"/>
                  </a:lnTo>
                  <a:lnTo>
                    <a:pt x="479" y="925"/>
                  </a:lnTo>
                  <a:lnTo>
                    <a:pt x="479" y="934"/>
                  </a:lnTo>
                  <a:lnTo>
                    <a:pt x="481" y="946"/>
                  </a:lnTo>
                  <a:lnTo>
                    <a:pt x="481" y="963"/>
                  </a:lnTo>
                  <a:lnTo>
                    <a:pt x="481" y="980"/>
                  </a:lnTo>
                  <a:lnTo>
                    <a:pt x="477" y="1000"/>
                  </a:lnTo>
                  <a:lnTo>
                    <a:pt x="473" y="1021"/>
                  </a:lnTo>
                  <a:lnTo>
                    <a:pt x="465" y="1042"/>
                  </a:lnTo>
                  <a:lnTo>
                    <a:pt x="454" y="1063"/>
                  </a:lnTo>
                  <a:lnTo>
                    <a:pt x="440" y="1084"/>
                  </a:lnTo>
                  <a:lnTo>
                    <a:pt x="423" y="1103"/>
                  </a:lnTo>
                  <a:lnTo>
                    <a:pt x="400" y="1123"/>
                  </a:lnTo>
                  <a:lnTo>
                    <a:pt x="371" y="1140"/>
                  </a:lnTo>
                  <a:lnTo>
                    <a:pt x="338" y="1155"/>
                  </a:lnTo>
                  <a:lnTo>
                    <a:pt x="300" y="1167"/>
                  </a:lnTo>
                  <a:lnTo>
                    <a:pt x="254" y="1176"/>
                  </a:lnTo>
                  <a:lnTo>
                    <a:pt x="202" y="1180"/>
                  </a:lnTo>
                  <a:lnTo>
                    <a:pt x="142" y="1182"/>
                  </a:lnTo>
                  <a:lnTo>
                    <a:pt x="75" y="1178"/>
                  </a:lnTo>
                  <a:lnTo>
                    <a:pt x="0" y="1169"/>
                  </a:lnTo>
                  <a:lnTo>
                    <a:pt x="0" y="1165"/>
                  </a:lnTo>
                  <a:lnTo>
                    <a:pt x="2" y="1150"/>
                  </a:lnTo>
                  <a:lnTo>
                    <a:pt x="4" y="1128"/>
                  </a:lnTo>
                  <a:lnTo>
                    <a:pt x="10" y="1101"/>
                  </a:lnTo>
                  <a:lnTo>
                    <a:pt x="16" y="1069"/>
                  </a:lnTo>
                  <a:lnTo>
                    <a:pt x="25" y="1032"/>
                  </a:lnTo>
                  <a:lnTo>
                    <a:pt x="39" y="994"/>
                  </a:lnTo>
                  <a:lnTo>
                    <a:pt x="54" y="955"/>
                  </a:lnTo>
                  <a:lnTo>
                    <a:pt x="75" y="915"/>
                  </a:lnTo>
                  <a:lnTo>
                    <a:pt x="100" y="878"/>
                  </a:lnTo>
                  <a:lnTo>
                    <a:pt x="129" y="842"/>
                  </a:lnTo>
                  <a:lnTo>
                    <a:pt x="164" y="813"/>
                  </a:lnTo>
                  <a:lnTo>
                    <a:pt x="204" y="788"/>
                  </a:lnTo>
                  <a:lnTo>
                    <a:pt x="250" y="769"/>
                  </a:lnTo>
                  <a:lnTo>
                    <a:pt x="254" y="769"/>
                  </a:lnTo>
                  <a:lnTo>
                    <a:pt x="263" y="767"/>
                  </a:lnTo>
                  <a:lnTo>
                    <a:pt x="281" y="765"/>
                  </a:lnTo>
                  <a:lnTo>
                    <a:pt x="300" y="765"/>
                  </a:lnTo>
                  <a:lnTo>
                    <a:pt x="323" y="765"/>
                  </a:lnTo>
                  <a:lnTo>
                    <a:pt x="350" y="767"/>
                  </a:lnTo>
                  <a:lnTo>
                    <a:pt x="377" y="773"/>
                  </a:lnTo>
                  <a:lnTo>
                    <a:pt x="402" y="782"/>
                  </a:lnTo>
                  <a:lnTo>
                    <a:pt x="425" y="796"/>
                  </a:lnTo>
                  <a:lnTo>
                    <a:pt x="446" y="817"/>
                  </a:lnTo>
                  <a:lnTo>
                    <a:pt x="461" y="842"/>
                  </a:lnTo>
                  <a:lnTo>
                    <a:pt x="473" y="875"/>
                  </a:lnTo>
                  <a:lnTo>
                    <a:pt x="529" y="869"/>
                  </a:lnTo>
                  <a:lnTo>
                    <a:pt x="580" y="871"/>
                  </a:lnTo>
                  <a:lnTo>
                    <a:pt x="630" y="880"/>
                  </a:lnTo>
                  <a:lnTo>
                    <a:pt x="677" y="896"/>
                  </a:lnTo>
                  <a:lnTo>
                    <a:pt x="719" y="917"/>
                  </a:lnTo>
                  <a:lnTo>
                    <a:pt x="757" y="944"/>
                  </a:lnTo>
                  <a:lnTo>
                    <a:pt x="790" y="975"/>
                  </a:lnTo>
                  <a:lnTo>
                    <a:pt x="819" y="1009"/>
                  </a:lnTo>
                  <a:lnTo>
                    <a:pt x="842" y="1044"/>
                  </a:lnTo>
                  <a:lnTo>
                    <a:pt x="861" y="1080"/>
                  </a:lnTo>
                  <a:lnTo>
                    <a:pt x="876" y="1115"/>
                  </a:lnTo>
                  <a:lnTo>
                    <a:pt x="888" y="1005"/>
                  </a:lnTo>
                  <a:lnTo>
                    <a:pt x="905" y="890"/>
                  </a:lnTo>
                  <a:lnTo>
                    <a:pt x="930" y="767"/>
                  </a:lnTo>
                  <a:lnTo>
                    <a:pt x="924" y="748"/>
                  </a:lnTo>
                  <a:lnTo>
                    <a:pt x="915" y="725"/>
                  </a:lnTo>
                  <a:lnTo>
                    <a:pt x="901" y="700"/>
                  </a:lnTo>
                  <a:lnTo>
                    <a:pt x="880" y="673"/>
                  </a:lnTo>
                  <a:lnTo>
                    <a:pt x="851" y="646"/>
                  </a:lnTo>
                  <a:lnTo>
                    <a:pt x="815" y="623"/>
                  </a:lnTo>
                  <a:lnTo>
                    <a:pt x="803" y="630"/>
                  </a:lnTo>
                  <a:lnTo>
                    <a:pt x="786" y="640"/>
                  </a:lnTo>
                  <a:lnTo>
                    <a:pt x="767" y="652"/>
                  </a:lnTo>
                  <a:lnTo>
                    <a:pt x="746" y="663"/>
                  </a:lnTo>
                  <a:lnTo>
                    <a:pt x="721" y="673"/>
                  </a:lnTo>
                  <a:lnTo>
                    <a:pt x="694" y="682"/>
                  </a:lnTo>
                  <a:lnTo>
                    <a:pt x="665" y="688"/>
                  </a:lnTo>
                  <a:lnTo>
                    <a:pt x="632" y="690"/>
                  </a:lnTo>
                  <a:lnTo>
                    <a:pt x="602" y="688"/>
                  </a:lnTo>
                  <a:lnTo>
                    <a:pt x="569" y="684"/>
                  </a:lnTo>
                  <a:lnTo>
                    <a:pt x="534" y="671"/>
                  </a:lnTo>
                  <a:lnTo>
                    <a:pt x="502" y="653"/>
                  </a:lnTo>
                  <a:lnTo>
                    <a:pt x="467" y="627"/>
                  </a:lnTo>
                  <a:lnTo>
                    <a:pt x="434" y="592"/>
                  </a:lnTo>
                  <a:lnTo>
                    <a:pt x="404" y="548"/>
                  </a:lnTo>
                  <a:lnTo>
                    <a:pt x="373" y="496"/>
                  </a:lnTo>
                  <a:lnTo>
                    <a:pt x="344" y="430"/>
                  </a:lnTo>
                  <a:lnTo>
                    <a:pt x="317" y="355"/>
                  </a:lnTo>
                  <a:lnTo>
                    <a:pt x="319" y="354"/>
                  </a:lnTo>
                  <a:lnTo>
                    <a:pt x="329" y="350"/>
                  </a:lnTo>
                  <a:lnTo>
                    <a:pt x="344" y="346"/>
                  </a:lnTo>
                  <a:lnTo>
                    <a:pt x="363" y="340"/>
                  </a:lnTo>
                  <a:lnTo>
                    <a:pt x="388" y="334"/>
                  </a:lnTo>
                  <a:lnTo>
                    <a:pt x="415" y="329"/>
                  </a:lnTo>
                  <a:lnTo>
                    <a:pt x="446" y="325"/>
                  </a:lnTo>
                  <a:lnTo>
                    <a:pt x="479" y="321"/>
                  </a:lnTo>
                  <a:lnTo>
                    <a:pt x="515" y="321"/>
                  </a:lnTo>
                  <a:lnTo>
                    <a:pt x="550" y="325"/>
                  </a:lnTo>
                  <a:lnTo>
                    <a:pt x="586" y="330"/>
                  </a:lnTo>
                  <a:lnTo>
                    <a:pt x="623" y="342"/>
                  </a:lnTo>
                  <a:lnTo>
                    <a:pt x="659" y="357"/>
                  </a:lnTo>
                  <a:lnTo>
                    <a:pt x="694" y="379"/>
                  </a:lnTo>
                  <a:lnTo>
                    <a:pt x="725" y="407"/>
                  </a:lnTo>
                  <a:lnTo>
                    <a:pt x="755" y="442"/>
                  </a:lnTo>
                  <a:lnTo>
                    <a:pt x="782" y="484"/>
                  </a:lnTo>
                  <a:lnTo>
                    <a:pt x="803" y="536"/>
                  </a:lnTo>
                  <a:lnTo>
                    <a:pt x="823" y="596"/>
                  </a:lnTo>
                  <a:lnTo>
                    <a:pt x="859" y="619"/>
                  </a:lnTo>
                  <a:lnTo>
                    <a:pt x="888" y="642"/>
                  </a:lnTo>
                  <a:lnTo>
                    <a:pt x="911" y="667"/>
                  </a:lnTo>
                  <a:lnTo>
                    <a:pt x="928" y="692"/>
                  </a:lnTo>
                  <a:lnTo>
                    <a:pt x="940" y="715"/>
                  </a:lnTo>
                  <a:lnTo>
                    <a:pt x="946" y="694"/>
                  </a:lnTo>
                  <a:lnTo>
                    <a:pt x="947" y="688"/>
                  </a:lnTo>
                  <a:lnTo>
                    <a:pt x="953" y="673"/>
                  </a:lnTo>
                  <a:lnTo>
                    <a:pt x="963" y="648"/>
                  </a:lnTo>
                  <a:lnTo>
                    <a:pt x="976" y="613"/>
                  </a:lnTo>
                  <a:lnTo>
                    <a:pt x="994" y="571"/>
                  </a:lnTo>
                  <a:lnTo>
                    <a:pt x="1015" y="523"/>
                  </a:lnTo>
                  <a:lnTo>
                    <a:pt x="1042" y="467"/>
                  </a:lnTo>
                  <a:lnTo>
                    <a:pt x="1070" y="405"/>
                  </a:lnTo>
                  <a:lnTo>
                    <a:pt x="1070" y="405"/>
                  </a:lnTo>
                  <a:lnTo>
                    <a:pt x="1070" y="404"/>
                  </a:lnTo>
                  <a:lnTo>
                    <a:pt x="1072" y="396"/>
                  </a:lnTo>
                  <a:lnTo>
                    <a:pt x="1074" y="386"/>
                  </a:lnTo>
                  <a:lnTo>
                    <a:pt x="1074" y="369"/>
                  </a:lnTo>
                  <a:lnTo>
                    <a:pt x="1072" y="350"/>
                  </a:lnTo>
                  <a:lnTo>
                    <a:pt x="1065" y="323"/>
                  </a:lnTo>
                  <a:lnTo>
                    <a:pt x="1051" y="290"/>
                  </a:lnTo>
                  <a:lnTo>
                    <a:pt x="1032" y="252"/>
                  </a:lnTo>
                  <a:lnTo>
                    <a:pt x="986" y="250"/>
                  </a:lnTo>
                  <a:lnTo>
                    <a:pt x="946" y="242"/>
                  </a:lnTo>
                  <a:lnTo>
                    <a:pt x="913" y="229"/>
                  </a:lnTo>
                  <a:lnTo>
                    <a:pt x="888" y="213"/>
                  </a:lnTo>
                  <a:lnTo>
                    <a:pt x="867" y="196"/>
                  </a:lnTo>
                  <a:lnTo>
                    <a:pt x="851" y="175"/>
                  </a:lnTo>
                  <a:lnTo>
                    <a:pt x="840" y="154"/>
                  </a:lnTo>
                  <a:lnTo>
                    <a:pt x="830" y="132"/>
                  </a:lnTo>
                  <a:lnTo>
                    <a:pt x="826" y="111"/>
                  </a:lnTo>
                  <a:lnTo>
                    <a:pt x="823" y="90"/>
                  </a:lnTo>
                  <a:lnTo>
                    <a:pt x="823" y="73"/>
                  </a:lnTo>
                  <a:lnTo>
                    <a:pt x="823" y="57"/>
                  </a:lnTo>
                  <a:lnTo>
                    <a:pt x="824" y="46"/>
                  </a:lnTo>
                  <a:lnTo>
                    <a:pt x="826" y="38"/>
                  </a:lnTo>
                  <a:lnTo>
                    <a:pt x="826" y="34"/>
                  </a:lnTo>
                  <a:lnTo>
                    <a:pt x="880" y="38"/>
                  </a:lnTo>
                  <a:lnTo>
                    <a:pt x="926" y="48"/>
                  </a:lnTo>
                  <a:lnTo>
                    <a:pt x="965" y="59"/>
                  </a:lnTo>
                  <a:lnTo>
                    <a:pt x="995" y="73"/>
                  </a:lnTo>
                  <a:lnTo>
                    <a:pt x="1019" y="90"/>
                  </a:lnTo>
                  <a:lnTo>
                    <a:pt x="1036" y="109"/>
                  </a:lnTo>
                  <a:lnTo>
                    <a:pt x="1047" y="129"/>
                  </a:lnTo>
                  <a:lnTo>
                    <a:pt x="1055" y="150"/>
                  </a:lnTo>
                  <a:lnTo>
                    <a:pt x="1059" y="169"/>
                  </a:lnTo>
                  <a:lnTo>
                    <a:pt x="1061" y="190"/>
                  </a:lnTo>
                  <a:lnTo>
                    <a:pt x="1059" y="207"/>
                  </a:lnTo>
                  <a:lnTo>
                    <a:pt x="1057" y="223"/>
                  </a:lnTo>
                  <a:lnTo>
                    <a:pt x="1053" y="236"/>
                  </a:lnTo>
                  <a:lnTo>
                    <a:pt x="1072" y="271"/>
                  </a:lnTo>
                  <a:lnTo>
                    <a:pt x="1086" y="302"/>
                  </a:lnTo>
                  <a:lnTo>
                    <a:pt x="1095" y="329"/>
                  </a:lnTo>
                  <a:lnTo>
                    <a:pt x="1099" y="352"/>
                  </a:lnTo>
                  <a:lnTo>
                    <a:pt x="1126" y="304"/>
                  </a:lnTo>
                  <a:lnTo>
                    <a:pt x="1153" y="255"/>
                  </a:lnTo>
                  <a:lnTo>
                    <a:pt x="1155" y="254"/>
                  </a:lnTo>
                  <a:lnTo>
                    <a:pt x="1157" y="252"/>
                  </a:lnTo>
                  <a:lnTo>
                    <a:pt x="1161" y="248"/>
                  </a:lnTo>
                  <a:lnTo>
                    <a:pt x="1165" y="242"/>
                  </a:lnTo>
                  <a:lnTo>
                    <a:pt x="1170" y="236"/>
                  </a:lnTo>
                  <a:lnTo>
                    <a:pt x="1157" y="190"/>
                  </a:lnTo>
                  <a:lnTo>
                    <a:pt x="1151" y="150"/>
                  </a:lnTo>
                  <a:lnTo>
                    <a:pt x="1151" y="111"/>
                  </a:lnTo>
                  <a:lnTo>
                    <a:pt x="1157" y="79"/>
                  </a:lnTo>
                  <a:lnTo>
                    <a:pt x="1165" y="52"/>
                  </a:lnTo>
                  <a:lnTo>
                    <a:pt x="1174" y="29"/>
                  </a:lnTo>
                  <a:lnTo>
                    <a:pt x="1182" y="13"/>
                  </a:lnTo>
                  <a:lnTo>
                    <a:pt x="1188" y="4"/>
                  </a:lnTo>
                  <a:lnTo>
                    <a:pt x="119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7546975" y="3462338"/>
              <a:ext cx="939800" cy="625475"/>
            </a:xfrm>
            <a:custGeom>
              <a:avLst/>
              <a:gdLst>
                <a:gd name="T0" fmla="*/ 225 w 592"/>
                <a:gd name="T1" fmla="*/ 0 h 394"/>
                <a:gd name="T2" fmla="*/ 260 w 592"/>
                <a:gd name="T3" fmla="*/ 4 h 394"/>
                <a:gd name="T4" fmla="*/ 296 w 592"/>
                <a:gd name="T5" fmla="*/ 12 h 394"/>
                <a:gd name="T6" fmla="*/ 331 w 592"/>
                <a:gd name="T7" fmla="*/ 23 h 394"/>
                <a:gd name="T8" fmla="*/ 367 w 592"/>
                <a:gd name="T9" fmla="*/ 42 h 394"/>
                <a:gd name="T10" fmla="*/ 404 w 592"/>
                <a:gd name="T11" fmla="*/ 67 h 394"/>
                <a:gd name="T12" fmla="*/ 438 w 592"/>
                <a:gd name="T13" fmla="*/ 100 h 394"/>
                <a:gd name="T14" fmla="*/ 473 w 592"/>
                <a:gd name="T15" fmla="*/ 140 h 394"/>
                <a:gd name="T16" fmla="*/ 506 w 592"/>
                <a:gd name="T17" fmla="*/ 189 h 394"/>
                <a:gd name="T18" fmla="*/ 536 w 592"/>
                <a:gd name="T19" fmla="*/ 248 h 394"/>
                <a:gd name="T20" fmla="*/ 565 w 592"/>
                <a:gd name="T21" fmla="*/ 315 h 394"/>
                <a:gd name="T22" fmla="*/ 592 w 592"/>
                <a:gd name="T23" fmla="*/ 394 h 394"/>
                <a:gd name="T24" fmla="*/ 588 w 592"/>
                <a:gd name="T25" fmla="*/ 390 h 394"/>
                <a:gd name="T26" fmla="*/ 579 w 592"/>
                <a:gd name="T27" fmla="*/ 381 h 394"/>
                <a:gd name="T28" fmla="*/ 563 w 592"/>
                <a:gd name="T29" fmla="*/ 364 h 394"/>
                <a:gd name="T30" fmla="*/ 542 w 592"/>
                <a:gd name="T31" fmla="*/ 340 h 394"/>
                <a:gd name="T32" fmla="*/ 515 w 592"/>
                <a:gd name="T33" fmla="*/ 314 h 394"/>
                <a:gd name="T34" fmla="*/ 483 w 592"/>
                <a:gd name="T35" fmla="*/ 285 h 394"/>
                <a:gd name="T36" fmla="*/ 446 w 592"/>
                <a:gd name="T37" fmla="*/ 254 h 394"/>
                <a:gd name="T38" fmla="*/ 404 w 592"/>
                <a:gd name="T39" fmla="*/ 221 h 394"/>
                <a:gd name="T40" fmla="*/ 356 w 592"/>
                <a:gd name="T41" fmla="*/ 190 h 394"/>
                <a:gd name="T42" fmla="*/ 306 w 592"/>
                <a:gd name="T43" fmla="*/ 160 h 394"/>
                <a:gd name="T44" fmla="*/ 252 w 592"/>
                <a:gd name="T45" fmla="*/ 133 h 394"/>
                <a:gd name="T46" fmla="*/ 193 w 592"/>
                <a:gd name="T47" fmla="*/ 110 h 394"/>
                <a:gd name="T48" fmla="*/ 131 w 592"/>
                <a:gd name="T49" fmla="*/ 91 h 394"/>
                <a:gd name="T50" fmla="*/ 68 w 592"/>
                <a:gd name="T51" fmla="*/ 77 h 394"/>
                <a:gd name="T52" fmla="*/ 0 w 592"/>
                <a:gd name="T53" fmla="*/ 69 h 394"/>
                <a:gd name="T54" fmla="*/ 2 w 592"/>
                <a:gd name="T55" fmla="*/ 69 h 394"/>
                <a:gd name="T56" fmla="*/ 10 w 592"/>
                <a:gd name="T57" fmla="*/ 64 h 394"/>
                <a:gd name="T58" fmla="*/ 22 w 592"/>
                <a:gd name="T59" fmla="*/ 56 h 394"/>
                <a:gd name="T60" fmla="*/ 37 w 592"/>
                <a:gd name="T61" fmla="*/ 48 h 394"/>
                <a:gd name="T62" fmla="*/ 56 w 592"/>
                <a:gd name="T63" fmla="*/ 39 h 394"/>
                <a:gd name="T64" fmla="*/ 77 w 592"/>
                <a:gd name="T65" fmla="*/ 29 h 394"/>
                <a:gd name="T66" fmla="*/ 102 w 592"/>
                <a:gd name="T67" fmla="*/ 19 h 394"/>
                <a:gd name="T68" fmla="*/ 131 w 592"/>
                <a:gd name="T69" fmla="*/ 12 h 394"/>
                <a:gd name="T70" fmla="*/ 162 w 592"/>
                <a:gd name="T71" fmla="*/ 4 h 394"/>
                <a:gd name="T72" fmla="*/ 193 w 592"/>
                <a:gd name="T73" fmla="*/ 0 h 394"/>
                <a:gd name="T74" fmla="*/ 225 w 592"/>
                <a:gd name="T75" fmla="*/ 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2" h="394">
                  <a:moveTo>
                    <a:pt x="225" y="0"/>
                  </a:moveTo>
                  <a:lnTo>
                    <a:pt x="260" y="4"/>
                  </a:lnTo>
                  <a:lnTo>
                    <a:pt x="296" y="12"/>
                  </a:lnTo>
                  <a:lnTo>
                    <a:pt x="331" y="23"/>
                  </a:lnTo>
                  <a:lnTo>
                    <a:pt x="367" y="42"/>
                  </a:lnTo>
                  <a:lnTo>
                    <a:pt x="404" y="67"/>
                  </a:lnTo>
                  <a:lnTo>
                    <a:pt x="438" y="100"/>
                  </a:lnTo>
                  <a:lnTo>
                    <a:pt x="473" y="140"/>
                  </a:lnTo>
                  <a:lnTo>
                    <a:pt x="506" y="189"/>
                  </a:lnTo>
                  <a:lnTo>
                    <a:pt x="536" y="248"/>
                  </a:lnTo>
                  <a:lnTo>
                    <a:pt x="565" y="315"/>
                  </a:lnTo>
                  <a:lnTo>
                    <a:pt x="592" y="394"/>
                  </a:lnTo>
                  <a:lnTo>
                    <a:pt x="588" y="390"/>
                  </a:lnTo>
                  <a:lnTo>
                    <a:pt x="579" y="381"/>
                  </a:lnTo>
                  <a:lnTo>
                    <a:pt x="563" y="364"/>
                  </a:lnTo>
                  <a:lnTo>
                    <a:pt x="542" y="340"/>
                  </a:lnTo>
                  <a:lnTo>
                    <a:pt x="515" y="314"/>
                  </a:lnTo>
                  <a:lnTo>
                    <a:pt x="483" y="285"/>
                  </a:lnTo>
                  <a:lnTo>
                    <a:pt x="446" y="254"/>
                  </a:lnTo>
                  <a:lnTo>
                    <a:pt x="404" y="221"/>
                  </a:lnTo>
                  <a:lnTo>
                    <a:pt x="356" y="190"/>
                  </a:lnTo>
                  <a:lnTo>
                    <a:pt x="306" y="160"/>
                  </a:lnTo>
                  <a:lnTo>
                    <a:pt x="252" y="133"/>
                  </a:lnTo>
                  <a:lnTo>
                    <a:pt x="193" y="110"/>
                  </a:lnTo>
                  <a:lnTo>
                    <a:pt x="131" y="91"/>
                  </a:lnTo>
                  <a:lnTo>
                    <a:pt x="68" y="77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0" y="64"/>
                  </a:lnTo>
                  <a:lnTo>
                    <a:pt x="22" y="56"/>
                  </a:lnTo>
                  <a:lnTo>
                    <a:pt x="37" y="48"/>
                  </a:lnTo>
                  <a:lnTo>
                    <a:pt x="56" y="39"/>
                  </a:lnTo>
                  <a:lnTo>
                    <a:pt x="77" y="29"/>
                  </a:lnTo>
                  <a:lnTo>
                    <a:pt x="102" y="19"/>
                  </a:lnTo>
                  <a:lnTo>
                    <a:pt x="131" y="12"/>
                  </a:lnTo>
                  <a:lnTo>
                    <a:pt x="162" y="4"/>
                  </a:lnTo>
                  <a:lnTo>
                    <a:pt x="193" y="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7483475" y="2784475"/>
              <a:ext cx="642938" cy="204788"/>
            </a:xfrm>
            <a:custGeom>
              <a:avLst/>
              <a:gdLst>
                <a:gd name="T0" fmla="*/ 208 w 405"/>
                <a:gd name="T1" fmla="*/ 0 h 129"/>
                <a:gd name="T2" fmla="*/ 238 w 405"/>
                <a:gd name="T3" fmla="*/ 6 h 129"/>
                <a:gd name="T4" fmla="*/ 269 w 405"/>
                <a:gd name="T5" fmla="*/ 16 h 129"/>
                <a:gd name="T6" fmla="*/ 298 w 405"/>
                <a:gd name="T7" fmla="*/ 29 h 129"/>
                <a:gd name="T8" fmla="*/ 325 w 405"/>
                <a:gd name="T9" fmla="*/ 43 h 129"/>
                <a:gd name="T10" fmla="*/ 348 w 405"/>
                <a:gd name="T11" fmla="*/ 60 h 129"/>
                <a:gd name="T12" fmla="*/ 367 w 405"/>
                <a:gd name="T13" fmla="*/ 75 h 129"/>
                <a:gd name="T14" fmla="*/ 384 w 405"/>
                <a:gd name="T15" fmla="*/ 89 h 129"/>
                <a:gd name="T16" fmla="*/ 396 w 405"/>
                <a:gd name="T17" fmla="*/ 100 h 129"/>
                <a:gd name="T18" fmla="*/ 404 w 405"/>
                <a:gd name="T19" fmla="*/ 108 h 129"/>
                <a:gd name="T20" fmla="*/ 405 w 405"/>
                <a:gd name="T21" fmla="*/ 112 h 129"/>
                <a:gd name="T22" fmla="*/ 373 w 405"/>
                <a:gd name="T23" fmla="*/ 100 h 129"/>
                <a:gd name="T24" fmla="*/ 332 w 405"/>
                <a:gd name="T25" fmla="*/ 95 h 129"/>
                <a:gd name="T26" fmla="*/ 290 w 405"/>
                <a:gd name="T27" fmla="*/ 91 h 129"/>
                <a:gd name="T28" fmla="*/ 246 w 405"/>
                <a:gd name="T29" fmla="*/ 93 h 129"/>
                <a:gd name="T30" fmla="*/ 202 w 405"/>
                <a:gd name="T31" fmla="*/ 95 h 129"/>
                <a:gd name="T32" fmla="*/ 158 w 405"/>
                <a:gd name="T33" fmla="*/ 100 h 129"/>
                <a:gd name="T34" fmla="*/ 115 w 405"/>
                <a:gd name="T35" fmla="*/ 106 h 129"/>
                <a:gd name="T36" fmla="*/ 79 w 405"/>
                <a:gd name="T37" fmla="*/ 112 h 129"/>
                <a:gd name="T38" fmla="*/ 46 w 405"/>
                <a:gd name="T39" fmla="*/ 118 h 129"/>
                <a:gd name="T40" fmla="*/ 23 w 405"/>
                <a:gd name="T41" fmla="*/ 123 h 129"/>
                <a:gd name="T42" fmla="*/ 6 w 405"/>
                <a:gd name="T43" fmla="*/ 127 h 129"/>
                <a:gd name="T44" fmla="*/ 0 w 405"/>
                <a:gd name="T45" fmla="*/ 129 h 129"/>
                <a:gd name="T46" fmla="*/ 35 w 405"/>
                <a:gd name="T47" fmla="*/ 83 h 129"/>
                <a:gd name="T48" fmla="*/ 69 w 405"/>
                <a:gd name="T49" fmla="*/ 48 h 129"/>
                <a:gd name="T50" fmla="*/ 104 w 405"/>
                <a:gd name="T51" fmla="*/ 23 h 129"/>
                <a:gd name="T52" fmla="*/ 138 w 405"/>
                <a:gd name="T53" fmla="*/ 8 h 129"/>
                <a:gd name="T54" fmla="*/ 173 w 405"/>
                <a:gd name="T55" fmla="*/ 0 h 129"/>
                <a:gd name="T56" fmla="*/ 208 w 405"/>
                <a:gd name="T5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5" h="129">
                  <a:moveTo>
                    <a:pt x="208" y="0"/>
                  </a:moveTo>
                  <a:lnTo>
                    <a:pt x="238" y="6"/>
                  </a:lnTo>
                  <a:lnTo>
                    <a:pt x="269" y="16"/>
                  </a:lnTo>
                  <a:lnTo>
                    <a:pt x="298" y="29"/>
                  </a:lnTo>
                  <a:lnTo>
                    <a:pt x="325" y="43"/>
                  </a:lnTo>
                  <a:lnTo>
                    <a:pt x="348" y="60"/>
                  </a:lnTo>
                  <a:lnTo>
                    <a:pt x="367" y="75"/>
                  </a:lnTo>
                  <a:lnTo>
                    <a:pt x="384" y="89"/>
                  </a:lnTo>
                  <a:lnTo>
                    <a:pt x="396" y="100"/>
                  </a:lnTo>
                  <a:lnTo>
                    <a:pt x="404" y="108"/>
                  </a:lnTo>
                  <a:lnTo>
                    <a:pt x="405" y="112"/>
                  </a:lnTo>
                  <a:lnTo>
                    <a:pt x="373" y="100"/>
                  </a:lnTo>
                  <a:lnTo>
                    <a:pt x="332" y="95"/>
                  </a:lnTo>
                  <a:lnTo>
                    <a:pt x="290" y="91"/>
                  </a:lnTo>
                  <a:lnTo>
                    <a:pt x="246" y="93"/>
                  </a:lnTo>
                  <a:lnTo>
                    <a:pt x="202" y="95"/>
                  </a:lnTo>
                  <a:lnTo>
                    <a:pt x="158" y="100"/>
                  </a:lnTo>
                  <a:lnTo>
                    <a:pt x="115" y="106"/>
                  </a:lnTo>
                  <a:lnTo>
                    <a:pt x="79" y="112"/>
                  </a:lnTo>
                  <a:lnTo>
                    <a:pt x="46" y="118"/>
                  </a:lnTo>
                  <a:lnTo>
                    <a:pt x="23" y="123"/>
                  </a:lnTo>
                  <a:lnTo>
                    <a:pt x="6" y="127"/>
                  </a:lnTo>
                  <a:lnTo>
                    <a:pt x="0" y="129"/>
                  </a:lnTo>
                  <a:lnTo>
                    <a:pt x="35" y="83"/>
                  </a:lnTo>
                  <a:lnTo>
                    <a:pt x="69" y="48"/>
                  </a:lnTo>
                  <a:lnTo>
                    <a:pt x="104" y="23"/>
                  </a:lnTo>
                  <a:lnTo>
                    <a:pt x="138" y="8"/>
                  </a:lnTo>
                  <a:lnTo>
                    <a:pt x="173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7224713" y="4265613"/>
              <a:ext cx="612775" cy="334963"/>
            </a:xfrm>
            <a:custGeom>
              <a:avLst/>
              <a:gdLst>
                <a:gd name="T0" fmla="*/ 386 w 386"/>
                <a:gd name="T1" fmla="*/ 0 h 211"/>
                <a:gd name="T2" fmla="*/ 351 w 386"/>
                <a:gd name="T3" fmla="*/ 61 h 211"/>
                <a:gd name="T4" fmla="*/ 319 w 386"/>
                <a:gd name="T5" fmla="*/ 111 h 211"/>
                <a:gd name="T6" fmla="*/ 286 w 386"/>
                <a:gd name="T7" fmla="*/ 150 h 211"/>
                <a:gd name="T8" fmla="*/ 253 w 386"/>
                <a:gd name="T9" fmla="*/ 179 h 211"/>
                <a:gd name="T10" fmla="*/ 223 w 386"/>
                <a:gd name="T11" fmla="*/ 196 h 211"/>
                <a:gd name="T12" fmla="*/ 194 w 386"/>
                <a:gd name="T13" fmla="*/ 207 h 211"/>
                <a:gd name="T14" fmla="*/ 165 w 386"/>
                <a:gd name="T15" fmla="*/ 211 h 211"/>
                <a:gd name="T16" fmla="*/ 138 w 386"/>
                <a:gd name="T17" fmla="*/ 207 h 211"/>
                <a:gd name="T18" fmla="*/ 115 w 386"/>
                <a:gd name="T19" fmla="*/ 202 h 211"/>
                <a:gd name="T20" fmla="*/ 92 w 386"/>
                <a:gd name="T21" fmla="*/ 190 h 211"/>
                <a:gd name="T22" fmla="*/ 71 w 386"/>
                <a:gd name="T23" fmla="*/ 175 h 211"/>
                <a:gd name="T24" fmla="*/ 54 w 386"/>
                <a:gd name="T25" fmla="*/ 159 h 211"/>
                <a:gd name="T26" fmla="*/ 36 w 386"/>
                <a:gd name="T27" fmla="*/ 144 h 211"/>
                <a:gd name="T28" fmla="*/ 23 w 386"/>
                <a:gd name="T29" fmla="*/ 129 h 211"/>
                <a:gd name="T30" fmla="*/ 13 w 386"/>
                <a:gd name="T31" fmla="*/ 115 h 211"/>
                <a:gd name="T32" fmla="*/ 6 w 386"/>
                <a:gd name="T33" fmla="*/ 104 h 211"/>
                <a:gd name="T34" fmla="*/ 0 w 386"/>
                <a:gd name="T35" fmla="*/ 96 h 211"/>
                <a:gd name="T36" fmla="*/ 0 w 386"/>
                <a:gd name="T37" fmla="*/ 92 h 211"/>
                <a:gd name="T38" fmla="*/ 40 w 386"/>
                <a:gd name="T39" fmla="*/ 100 h 211"/>
                <a:gd name="T40" fmla="*/ 82 w 386"/>
                <a:gd name="T41" fmla="*/ 102 h 211"/>
                <a:gd name="T42" fmla="*/ 127 w 386"/>
                <a:gd name="T43" fmla="*/ 98 h 211"/>
                <a:gd name="T44" fmla="*/ 171 w 386"/>
                <a:gd name="T45" fmla="*/ 88 h 211"/>
                <a:gd name="T46" fmla="*/ 213 w 386"/>
                <a:gd name="T47" fmla="*/ 77 h 211"/>
                <a:gd name="T48" fmla="*/ 251 w 386"/>
                <a:gd name="T49" fmla="*/ 63 h 211"/>
                <a:gd name="T50" fmla="*/ 288 w 386"/>
                <a:gd name="T51" fmla="*/ 48 h 211"/>
                <a:gd name="T52" fmla="*/ 321 w 386"/>
                <a:gd name="T53" fmla="*/ 34 h 211"/>
                <a:gd name="T54" fmla="*/ 348 w 386"/>
                <a:gd name="T55" fmla="*/ 21 h 211"/>
                <a:gd name="T56" fmla="*/ 369 w 386"/>
                <a:gd name="T57" fmla="*/ 9 h 211"/>
                <a:gd name="T58" fmla="*/ 382 w 386"/>
                <a:gd name="T59" fmla="*/ 4 h 211"/>
                <a:gd name="T60" fmla="*/ 386 w 386"/>
                <a:gd name="T6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86" h="211">
                  <a:moveTo>
                    <a:pt x="386" y="0"/>
                  </a:moveTo>
                  <a:lnTo>
                    <a:pt x="351" y="61"/>
                  </a:lnTo>
                  <a:lnTo>
                    <a:pt x="319" y="111"/>
                  </a:lnTo>
                  <a:lnTo>
                    <a:pt x="286" y="150"/>
                  </a:lnTo>
                  <a:lnTo>
                    <a:pt x="253" y="179"/>
                  </a:lnTo>
                  <a:lnTo>
                    <a:pt x="223" y="196"/>
                  </a:lnTo>
                  <a:lnTo>
                    <a:pt x="194" y="207"/>
                  </a:lnTo>
                  <a:lnTo>
                    <a:pt x="165" y="211"/>
                  </a:lnTo>
                  <a:lnTo>
                    <a:pt x="138" y="207"/>
                  </a:lnTo>
                  <a:lnTo>
                    <a:pt x="115" y="202"/>
                  </a:lnTo>
                  <a:lnTo>
                    <a:pt x="92" y="190"/>
                  </a:lnTo>
                  <a:lnTo>
                    <a:pt x="71" y="175"/>
                  </a:lnTo>
                  <a:lnTo>
                    <a:pt x="54" y="159"/>
                  </a:lnTo>
                  <a:lnTo>
                    <a:pt x="36" y="144"/>
                  </a:lnTo>
                  <a:lnTo>
                    <a:pt x="23" y="129"/>
                  </a:lnTo>
                  <a:lnTo>
                    <a:pt x="13" y="115"/>
                  </a:lnTo>
                  <a:lnTo>
                    <a:pt x="6" y="104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40" y="100"/>
                  </a:lnTo>
                  <a:lnTo>
                    <a:pt x="82" y="102"/>
                  </a:lnTo>
                  <a:lnTo>
                    <a:pt x="127" y="98"/>
                  </a:lnTo>
                  <a:lnTo>
                    <a:pt x="171" y="88"/>
                  </a:lnTo>
                  <a:lnTo>
                    <a:pt x="213" y="77"/>
                  </a:lnTo>
                  <a:lnTo>
                    <a:pt x="251" y="63"/>
                  </a:lnTo>
                  <a:lnTo>
                    <a:pt x="288" y="48"/>
                  </a:lnTo>
                  <a:lnTo>
                    <a:pt x="321" y="34"/>
                  </a:lnTo>
                  <a:lnTo>
                    <a:pt x="348" y="21"/>
                  </a:lnTo>
                  <a:lnTo>
                    <a:pt x="369" y="9"/>
                  </a:lnTo>
                  <a:lnTo>
                    <a:pt x="382" y="4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6148388" y="4460875"/>
              <a:ext cx="569913" cy="192088"/>
            </a:xfrm>
            <a:custGeom>
              <a:avLst/>
              <a:gdLst>
                <a:gd name="T0" fmla="*/ 0 w 359"/>
                <a:gd name="T1" fmla="*/ 0 h 121"/>
                <a:gd name="T2" fmla="*/ 3 w 359"/>
                <a:gd name="T3" fmla="*/ 0 h 121"/>
                <a:gd name="T4" fmla="*/ 19 w 359"/>
                <a:gd name="T5" fmla="*/ 4 h 121"/>
                <a:gd name="T6" fmla="*/ 44 w 359"/>
                <a:gd name="T7" fmla="*/ 8 h 121"/>
                <a:gd name="T8" fmla="*/ 75 w 359"/>
                <a:gd name="T9" fmla="*/ 13 h 121"/>
                <a:gd name="T10" fmla="*/ 113 w 359"/>
                <a:gd name="T11" fmla="*/ 17 h 121"/>
                <a:gd name="T12" fmla="*/ 157 w 359"/>
                <a:gd name="T13" fmla="*/ 19 h 121"/>
                <a:gd name="T14" fmla="*/ 203 w 359"/>
                <a:gd name="T15" fmla="*/ 21 h 121"/>
                <a:gd name="T16" fmla="*/ 255 w 359"/>
                <a:gd name="T17" fmla="*/ 17 h 121"/>
                <a:gd name="T18" fmla="*/ 307 w 359"/>
                <a:gd name="T19" fmla="*/ 11 h 121"/>
                <a:gd name="T20" fmla="*/ 359 w 359"/>
                <a:gd name="T21" fmla="*/ 0 h 121"/>
                <a:gd name="T22" fmla="*/ 357 w 359"/>
                <a:gd name="T23" fmla="*/ 4 h 121"/>
                <a:gd name="T24" fmla="*/ 349 w 359"/>
                <a:gd name="T25" fmla="*/ 11 h 121"/>
                <a:gd name="T26" fmla="*/ 338 w 359"/>
                <a:gd name="T27" fmla="*/ 25 h 121"/>
                <a:gd name="T28" fmla="*/ 324 w 359"/>
                <a:gd name="T29" fmla="*/ 38 h 121"/>
                <a:gd name="T30" fmla="*/ 305 w 359"/>
                <a:gd name="T31" fmla="*/ 56 h 121"/>
                <a:gd name="T32" fmla="*/ 284 w 359"/>
                <a:gd name="T33" fmla="*/ 73 h 121"/>
                <a:gd name="T34" fmla="*/ 259 w 359"/>
                <a:gd name="T35" fmla="*/ 88 h 121"/>
                <a:gd name="T36" fmla="*/ 232 w 359"/>
                <a:gd name="T37" fmla="*/ 104 h 121"/>
                <a:gd name="T38" fmla="*/ 205 w 359"/>
                <a:gd name="T39" fmla="*/ 113 h 121"/>
                <a:gd name="T40" fmla="*/ 176 w 359"/>
                <a:gd name="T41" fmla="*/ 121 h 121"/>
                <a:gd name="T42" fmla="*/ 146 w 359"/>
                <a:gd name="T43" fmla="*/ 121 h 121"/>
                <a:gd name="T44" fmla="*/ 115 w 359"/>
                <a:gd name="T45" fmla="*/ 115 h 121"/>
                <a:gd name="T46" fmla="*/ 86 w 359"/>
                <a:gd name="T47" fmla="*/ 102 h 121"/>
                <a:gd name="T48" fmla="*/ 55 w 359"/>
                <a:gd name="T49" fmla="*/ 79 h 121"/>
                <a:gd name="T50" fmla="*/ 27 w 359"/>
                <a:gd name="T51" fmla="*/ 44 h 121"/>
                <a:gd name="T52" fmla="*/ 0 w 359"/>
                <a:gd name="T5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59" h="121">
                  <a:moveTo>
                    <a:pt x="0" y="0"/>
                  </a:moveTo>
                  <a:lnTo>
                    <a:pt x="3" y="0"/>
                  </a:lnTo>
                  <a:lnTo>
                    <a:pt x="19" y="4"/>
                  </a:lnTo>
                  <a:lnTo>
                    <a:pt x="44" y="8"/>
                  </a:lnTo>
                  <a:lnTo>
                    <a:pt x="75" y="13"/>
                  </a:lnTo>
                  <a:lnTo>
                    <a:pt x="113" y="17"/>
                  </a:lnTo>
                  <a:lnTo>
                    <a:pt x="157" y="19"/>
                  </a:lnTo>
                  <a:lnTo>
                    <a:pt x="203" y="21"/>
                  </a:lnTo>
                  <a:lnTo>
                    <a:pt x="255" y="17"/>
                  </a:lnTo>
                  <a:lnTo>
                    <a:pt x="307" y="11"/>
                  </a:lnTo>
                  <a:lnTo>
                    <a:pt x="359" y="0"/>
                  </a:lnTo>
                  <a:lnTo>
                    <a:pt x="357" y="4"/>
                  </a:lnTo>
                  <a:lnTo>
                    <a:pt x="349" y="11"/>
                  </a:lnTo>
                  <a:lnTo>
                    <a:pt x="338" y="25"/>
                  </a:lnTo>
                  <a:lnTo>
                    <a:pt x="324" y="38"/>
                  </a:lnTo>
                  <a:lnTo>
                    <a:pt x="305" y="56"/>
                  </a:lnTo>
                  <a:lnTo>
                    <a:pt x="284" y="73"/>
                  </a:lnTo>
                  <a:lnTo>
                    <a:pt x="259" y="88"/>
                  </a:lnTo>
                  <a:lnTo>
                    <a:pt x="232" y="104"/>
                  </a:lnTo>
                  <a:lnTo>
                    <a:pt x="205" y="113"/>
                  </a:lnTo>
                  <a:lnTo>
                    <a:pt x="176" y="121"/>
                  </a:lnTo>
                  <a:lnTo>
                    <a:pt x="146" y="121"/>
                  </a:lnTo>
                  <a:lnTo>
                    <a:pt x="115" y="115"/>
                  </a:lnTo>
                  <a:lnTo>
                    <a:pt x="86" y="102"/>
                  </a:lnTo>
                  <a:lnTo>
                    <a:pt x="55" y="79"/>
                  </a:lnTo>
                  <a:lnTo>
                    <a:pt x="2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5580063" y="3763963"/>
              <a:ext cx="765175" cy="442913"/>
            </a:xfrm>
            <a:custGeom>
              <a:avLst/>
              <a:gdLst>
                <a:gd name="T0" fmla="*/ 475 w 482"/>
                <a:gd name="T1" fmla="*/ 0 h 279"/>
                <a:gd name="T2" fmla="*/ 482 w 482"/>
                <a:gd name="T3" fmla="*/ 49 h 279"/>
                <a:gd name="T4" fmla="*/ 482 w 482"/>
                <a:gd name="T5" fmla="*/ 93 h 279"/>
                <a:gd name="T6" fmla="*/ 475 w 482"/>
                <a:gd name="T7" fmla="*/ 129 h 279"/>
                <a:gd name="T8" fmla="*/ 461 w 482"/>
                <a:gd name="T9" fmla="*/ 162 h 279"/>
                <a:gd name="T10" fmla="*/ 440 w 482"/>
                <a:gd name="T11" fmla="*/ 189 h 279"/>
                <a:gd name="T12" fmla="*/ 417 w 482"/>
                <a:gd name="T13" fmla="*/ 212 h 279"/>
                <a:gd name="T14" fmla="*/ 388 w 482"/>
                <a:gd name="T15" fmla="*/ 231 h 279"/>
                <a:gd name="T16" fmla="*/ 356 w 482"/>
                <a:gd name="T17" fmla="*/ 247 h 279"/>
                <a:gd name="T18" fmla="*/ 323 w 482"/>
                <a:gd name="T19" fmla="*/ 258 h 279"/>
                <a:gd name="T20" fmla="*/ 287 w 482"/>
                <a:gd name="T21" fmla="*/ 268 h 279"/>
                <a:gd name="T22" fmla="*/ 250 w 482"/>
                <a:gd name="T23" fmla="*/ 273 h 279"/>
                <a:gd name="T24" fmla="*/ 212 w 482"/>
                <a:gd name="T25" fmla="*/ 277 h 279"/>
                <a:gd name="T26" fmla="*/ 175 w 482"/>
                <a:gd name="T27" fmla="*/ 279 h 279"/>
                <a:gd name="T28" fmla="*/ 141 w 482"/>
                <a:gd name="T29" fmla="*/ 279 h 279"/>
                <a:gd name="T30" fmla="*/ 108 w 482"/>
                <a:gd name="T31" fmla="*/ 279 h 279"/>
                <a:gd name="T32" fmla="*/ 79 w 482"/>
                <a:gd name="T33" fmla="*/ 277 h 279"/>
                <a:gd name="T34" fmla="*/ 52 w 482"/>
                <a:gd name="T35" fmla="*/ 275 h 279"/>
                <a:gd name="T36" fmla="*/ 31 w 482"/>
                <a:gd name="T37" fmla="*/ 272 h 279"/>
                <a:gd name="T38" fmla="*/ 14 w 482"/>
                <a:gd name="T39" fmla="*/ 270 h 279"/>
                <a:gd name="T40" fmla="*/ 4 w 482"/>
                <a:gd name="T41" fmla="*/ 268 h 279"/>
                <a:gd name="T42" fmla="*/ 0 w 482"/>
                <a:gd name="T43" fmla="*/ 268 h 279"/>
                <a:gd name="T44" fmla="*/ 35 w 482"/>
                <a:gd name="T45" fmla="*/ 224 h 279"/>
                <a:gd name="T46" fmla="*/ 77 w 482"/>
                <a:gd name="T47" fmla="*/ 181 h 279"/>
                <a:gd name="T48" fmla="*/ 121 w 482"/>
                <a:gd name="T49" fmla="*/ 147 h 279"/>
                <a:gd name="T50" fmla="*/ 169 w 482"/>
                <a:gd name="T51" fmla="*/ 116 h 279"/>
                <a:gd name="T52" fmla="*/ 217 w 482"/>
                <a:gd name="T53" fmla="*/ 89 h 279"/>
                <a:gd name="T54" fmla="*/ 267 w 482"/>
                <a:gd name="T55" fmla="*/ 66 h 279"/>
                <a:gd name="T56" fmla="*/ 313 w 482"/>
                <a:gd name="T57" fmla="*/ 47 h 279"/>
                <a:gd name="T58" fmla="*/ 358 w 482"/>
                <a:gd name="T59" fmla="*/ 31 h 279"/>
                <a:gd name="T60" fmla="*/ 396 w 482"/>
                <a:gd name="T61" fmla="*/ 20 h 279"/>
                <a:gd name="T62" fmla="*/ 429 w 482"/>
                <a:gd name="T63" fmla="*/ 10 h 279"/>
                <a:gd name="T64" fmla="*/ 454 w 482"/>
                <a:gd name="T65" fmla="*/ 4 h 279"/>
                <a:gd name="T66" fmla="*/ 469 w 482"/>
                <a:gd name="T67" fmla="*/ 0 h 279"/>
                <a:gd name="T68" fmla="*/ 475 w 482"/>
                <a:gd name="T69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2" h="279">
                  <a:moveTo>
                    <a:pt x="475" y="0"/>
                  </a:moveTo>
                  <a:lnTo>
                    <a:pt x="482" y="49"/>
                  </a:lnTo>
                  <a:lnTo>
                    <a:pt x="482" y="93"/>
                  </a:lnTo>
                  <a:lnTo>
                    <a:pt x="475" y="129"/>
                  </a:lnTo>
                  <a:lnTo>
                    <a:pt x="461" y="162"/>
                  </a:lnTo>
                  <a:lnTo>
                    <a:pt x="440" y="189"/>
                  </a:lnTo>
                  <a:lnTo>
                    <a:pt x="417" y="212"/>
                  </a:lnTo>
                  <a:lnTo>
                    <a:pt x="388" y="231"/>
                  </a:lnTo>
                  <a:lnTo>
                    <a:pt x="356" y="247"/>
                  </a:lnTo>
                  <a:lnTo>
                    <a:pt x="323" y="258"/>
                  </a:lnTo>
                  <a:lnTo>
                    <a:pt x="287" y="268"/>
                  </a:lnTo>
                  <a:lnTo>
                    <a:pt x="250" y="273"/>
                  </a:lnTo>
                  <a:lnTo>
                    <a:pt x="212" y="277"/>
                  </a:lnTo>
                  <a:lnTo>
                    <a:pt x="175" y="279"/>
                  </a:lnTo>
                  <a:lnTo>
                    <a:pt x="141" y="279"/>
                  </a:lnTo>
                  <a:lnTo>
                    <a:pt x="108" y="279"/>
                  </a:lnTo>
                  <a:lnTo>
                    <a:pt x="79" y="277"/>
                  </a:lnTo>
                  <a:lnTo>
                    <a:pt x="52" y="275"/>
                  </a:lnTo>
                  <a:lnTo>
                    <a:pt x="31" y="272"/>
                  </a:lnTo>
                  <a:lnTo>
                    <a:pt x="14" y="270"/>
                  </a:lnTo>
                  <a:lnTo>
                    <a:pt x="4" y="268"/>
                  </a:lnTo>
                  <a:lnTo>
                    <a:pt x="0" y="268"/>
                  </a:lnTo>
                  <a:lnTo>
                    <a:pt x="35" y="224"/>
                  </a:lnTo>
                  <a:lnTo>
                    <a:pt x="77" y="181"/>
                  </a:lnTo>
                  <a:lnTo>
                    <a:pt x="121" y="147"/>
                  </a:lnTo>
                  <a:lnTo>
                    <a:pt x="169" y="116"/>
                  </a:lnTo>
                  <a:lnTo>
                    <a:pt x="217" y="89"/>
                  </a:lnTo>
                  <a:lnTo>
                    <a:pt x="267" y="66"/>
                  </a:lnTo>
                  <a:lnTo>
                    <a:pt x="313" y="47"/>
                  </a:lnTo>
                  <a:lnTo>
                    <a:pt x="358" y="31"/>
                  </a:lnTo>
                  <a:lnTo>
                    <a:pt x="396" y="20"/>
                  </a:lnTo>
                  <a:lnTo>
                    <a:pt x="429" y="10"/>
                  </a:lnTo>
                  <a:lnTo>
                    <a:pt x="454" y="4"/>
                  </a:lnTo>
                  <a:lnTo>
                    <a:pt x="469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6083300" y="2897188"/>
              <a:ext cx="790575" cy="541338"/>
            </a:xfrm>
            <a:custGeom>
              <a:avLst/>
              <a:gdLst>
                <a:gd name="T0" fmla="*/ 0 w 498"/>
                <a:gd name="T1" fmla="*/ 0 h 341"/>
                <a:gd name="T2" fmla="*/ 60 w 498"/>
                <a:gd name="T3" fmla="*/ 25 h 341"/>
                <a:gd name="T4" fmla="*/ 119 w 498"/>
                <a:gd name="T5" fmla="*/ 52 h 341"/>
                <a:gd name="T6" fmla="*/ 177 w 498"/>
                <a:gd name="T7" fmla="*/ 79 h 341"/>
                <a:gd name="T8" fmla="*/ 231 w 498"/>
                <a:gd name="T9" fmla="*/ 108 h 341"/>
                <a:gd name="T10" fmla="*/ 281 w 498"/>
                <a:gd name="T11" fmla="*/ 135 h 341"/>
                <a:gd name="T12" fmla="*/ 327 w 498"/>
                <a:gd name="T13" fmla="*/ 160 h 341"/>
                <a:gd name="T14" fmla="*/ 369 w 498"/>
                <a:gd name="T15" fmla="*/ 185 h 341"/>
                <a:gd name="T16" fmla="*/ 408 w 498"/>
                <a:gd name="T17" fmla="*/ 208 h 341"/>
                <a:gd name="T18" fmla="*/ 438 w 498"/>
                <a:gd name="T19" fmla="*/ 227 h 341"/>
                <a:gd name="T20" fmla="*/ 463 w 498"/>
                <a:gd name="T21" fmla="*/ 245 h 341"/>
                <a:gd name="T22" fmla="*/ 482 w 498"/>
                <a:gd name="T23" fmla="*/ 256 h 341"/>
                <a:gd name="T24" fmla="*/ 494 w 498"/>
                <a:gd name="T25" fmla="*/ 264 h 341"/>
                <a:gd name="T26" fmla="*/ 498 w 498"/>
                <a:gd name="T27" fmla="*/ 268 h 341"/>
                <a:gd name="T28" fmla="*/ 446 w 498"/>
                <a:gd name="T29" fmla="*/ 298 h 341"/>
                <a:gd name="T30" fmla="*/ 398 w 498"/>
                <a:gd name="T31" fmla="*/ 322 h 341"/>
                <a:gd name="T32" fmla="*/ 354 w 498"/>
                <a:gd name="T33" fmla="*/ 333 h 341"/>
                <a:gd name="T34" fmla="*/ 312 w 498"/>
                <a:gd name="T35" fmla="*/ 341 h 341"/>
                <a:gd name="T36" fmla="*/ 273 w 498"/>
                <a:gd name="T37" fmla="*/ 337 h 341"/>
                <a:gd name="T38" fmla="*/ 237 w 498"/>
                <a:gd name="T39" fmla="*/ 329 h 341"/>
                <a:gd name="T40" fmla="*/ 204 w 498"/>
                <a:gd name="T41" fmla="*/ 314 h 341"/>
                <a:gd name="T42" fmla="*/ 173 w 498"/>
                <a:gd name="T43" fmla="*/ 295 h 341"/>
                <a:gd name="T44" fmla="*/ 146 w 498"/>
                <a:gd name="T45" fmla="*/ 272 h 341"/>
                <a:gd name="T46" fmla="*/ 121 w 498"/>
                <a:gd name="T47" fmla="*/ 247 h 341"/>
                <a:gd name="T48" fmla="*/ 98 w 498"/>
                <a:gd name="T49" fmla="*/ 218 h 341"/>
                <a:gd name="T50" fmla="*/ 79 w 498"/>
                <a:gd name="T51" fmla="*/ 187 h 341"/>
                <a:gd name="T52" fmla="*/ 62 w 498"/>
                <a:gd name="T53" fmla="*/ 158 h 341"/>
                <a:gd name="T54" fmla="*/ 46 w 498"/>
                <a:gd name="T55" fmla="*/ 127 h 341"/>
                <a:gd name="T56" fmla="*/ 33 w 498"/>
                <a:gd name="T57" fmla="*/ 99 h 341"/>
                <a:gd name="T58" fmla="*/ 23 w 498"/>
                <a:gd name="T59" fmla="*/ 72 h 341"/>
                <a:gd name="T60" fmla="*/ 14 w 498"/>
                <a:gd name="T61" fmla="*/ 49 h 341"/>
                <a:gd name="T62" fmla="*/ 6 w 498"/>
                <a:gd name="T63" fmla="*/ 29 h 341"/>
                <a:gd name="T64" fmla="*/ 2 w 498"/>
                <a:gd name="T65" fmla="*/ 14 h 341"/>
                <a:gd name="T66" fmla="*/ 0 w 498"/>
                <a:gd name="T67" fmla="*/ 4 h 341"/>
                <a:gd name="T68" fmla="*/ 0 w 498"/>
                <a:gd name="T6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8" h="341">
                  <a:moveTo>
                    <a:pt x="0" y="0"/>
                  </a:moveTo>
                  <a:lnTo>
                    <a:pt x="60" y="25"/>
                  </a:lnTo>
                  <a:lnTo>
                    <a:pt x="119" y="52"/>
                  </a:lnTo>
                  <a:lnTo>
                    <a:pt x="177" y="79"/>
                  </a:lnTo>
                  <a:lnTo>
                    <a:pt x="231" y="108"/>
                  </a:lnTo>
                  <a:lnTo>
                    <a:pt x="281" y="135"/>
                  </a:lnTo>
                  <a:lnTo>
                    <a:pt x="327" y="160"/>
                  </a:lnTo>
                  <a:lnTo>
                    <a:pt x="369" y="185"/>
                  </a:lnTo>
                  <a:lnTo>
                    <a:pt x="408" y="208"/>
                  </a:lnTo>
                  <a:lnTo>
                    <a:pt x="438" y="227"/>
                  </a:lnTo>
                  <a:lnTo>
                    <a:pt x="463" y="245"/>
                  </a:lnTo>
                  <a:lnTo>
                    <a:pt x="482" y="256"/>
                  </a:lnTo>
                  <a:lnTo>
                    <a:pt x="494" y="264"/>
                  </a:lnTo>
                  <a:lnTo>
                    <a:pt x="498" y="268"/>
                  </a:lnTo>
                  <a:lnTo>
                    <a:pt x="446" y="298"/>
                  </a:lnTo>
                  <a:lnTo>
                    <a:pt x="398" y="322"/>
                  </a:lnTo>
                  <a:lnTo>
                    <a:pt x="354" y="333"/>
                  </a:lnTo>
                  <a:lnTo>
                    <a:pt x="312" y="341"/>
                  </a:lnTo>
                  <a:lnTo>
                    <a:pt x="273" y="337"/>
                  </a:lnTo>
                  <a:lnTo>
                    <a:pt x="237" y="329"/>
                  </a:lnTo>
                  <a:lnTo>
                    <a:pt x="204" y="314"/>
                  </a:lnTo>
                  <a:lnTo>
                    <a:pt x="173" y="295"/>
                  </a:lnTo>
                  <a:lnTo>
                    <a:pt x="146" y="272"/>
                  </a:lnTo>
                  <a:lnTo>
                    <a:pt x="121" y="247"/>
                  </a:lnTo>
                  <a:lnTo>
                    <a:pt x="98" y="218"/>
                  </a:lnTo>
                  <a:lnTo>
                    <a:pt x="79" y="187"/>
                  </a:lnTo>
                  <a:lnTo>
                    <a:pt x="62" y="158"/>
                  </a:lnTo>
                  <a:lnTo>
                    <a:pt x="46" y="127"/>
                  </a:lnTo>
                  <a:lnTo>
                    <a:pt x="33" y="99"/>
                  </a:lnTo>
                  <a:lnTo>
                    <a:pt x="23" y="72"/>
                  </a:lnTo>
                  <a:lnTo>
                    <a:pt x="14" y="49"/>
                  </a:lnTo>
                  <a:lnTo>
                    <a:pt x="6" y="29"/>
                  </a:lnTo>
                  <a:lnTo>
                    <a:pt x="2" y="1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6883400" y="2387600"/>
              <a:ext cx="334963" cy="346075"/>
            </a:xfrm>
            <a:custGeom>
              <a:avLst/>
              <a:gdLst>
                <a:gd name="T0" fmla="*/ 5 w 211"/>
                <a:gd name="T1" fmla="*/ 0 h 218"/>
                <a:gd name="T2" fmla="*/ 53 w 211"/>
                <a:gd name="T3" fmla="*/ 25 h 218"/>
                <a:gd name="T4" fmla="*/ 94 w 211"/>
                <a:gd name="T5" fmla="*/ 56 h 218"/>
                <a:gd name="T6" fmla="*/ 128 w 211"/>
                <a:gd name="T7" fmla="*/ 87 h 218"/>
                <a:gd name="T8" fmla="*/ 155 w 211"/>
                <a:gd name="T9" fmla="*/ 120 h 218"/>
                <a:gd name="T10" fmla="*/ 176 w 211"/>
                <a:gd name="T11" fmla="*/ 150 h 218"/>
                <a:gd name="T12" fmla="*/ 192 w 211"/>
                <a:gd name="T13" fmla="*/ 177 h 218"/>
                <a:gd name="T14" fmla="*/ 203 w 211"/>
                <a:gd name="T15" fmla="*/ 198 h 218"/>
                <a:gd name="T16" fmla="*/ 209 w 211"/>
                <a:gd name="T17" fmla="*/ 214 h 218"/>
                <a:gd name="T18" fmla="*/ 211 w 211"/>
                <a:gd name="T19" fmla="*/ 218 h 218"/>
                <a:gd name="T20" fmla="*/ 163 w 211"/>
                <a:gd name="T21" fmla="*/ 214 h 218"/>
                <a:gd name="T22" fmla="*/ 123 w 211"/>
                <a:gd name="T23" fmla="*/ 206 h 218"/>
                <a:gd name="T24" fmla="*/ 88 w 211"/>
                <a:gd name="T25" fmla="*/ 193 h 218"/>
                <a:gd name="T26" fmla="*/ 61 w 211"/>
                <a:gd name="T27" fmla="*/ 177 h 218"/>
                <a:gd name="T28" fmla="*/ 40 w 211"/>
                <a:gd name="T29" fmla="*/ 158 h 218"/>
                <a:gd name="T30" fmla="*/ 25 w 211"/>
                <a:gd name="T31" fmla="*/ 139 h 218"/>
                <a:gd name="T32" fmla="*/ 13 w 211"/>
                <a:gd name="T33" fmla="*/ 118 h 218"/>
                <a:gd name="T34" fmla="*/ 5 w 211"/>
                <a:gd name="T35" fmla="*/ 97 h 218"/>
                <a:gd name="T36" fmla="*/ 2 w 211"/>
                <a:gd name="T37" fmla="*/ 75 h 218"/>
                <a:gd name="T38" fmla="*/ 0 w 211"/>
                <a:gd name="T39" fmla="*/ 56 h 218"/>
                <a:gd name="T40" fmla="*/ 0 w 211"/>
                <a:gd name="T41" fmla="*/ 39 h 218"/>
                <a:gd name="T42" fmla="*/ 2 w 211"/>
                <a:gd name="T43" fmla="*/ 23 h 218"/>
                <a:gd name="T44" fmla="*/ 3 w 211"/>
                <a:gd name="T45" fmla="*/ 12 h 218"/>
                <a:gd name="T46" fmla="*/ 3 w 211"/>
                <a:gd name="T47" fmla="*/ 4 h 218"/>
                <a:gd name="T48" fmla="*/ 5 w 211"/>
                <a:gd name="T4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8">
                  <a:moveTo>
                    <a:pt x="5" y="0"/>
                  </a:moveTo>
                  <a:lnTo>
                    <a:pt x="53" y="25"/>
                  </a:lnTo>
                  <a:lnTo>
                    <a:pt x="94" y="56"/>
                  </a:lnTo>
                  <a:lnTo>
                    <a:pt x="128" y="87"/>
                  </a:lnTo>
                  <a:lnTo>
                    <a:pt x="155" y="120"/>
                  </a:lnTo>
                  <a:lnTo>
                    <a:pt x="176" y="150"/>
                  </a:lnTo>
                  <a:lnTo>
                    <a:pt x="192" y="177"/>
                  </a:lnTo>
                  <a:lnTo>
                    <a:pt x="203" y="198"/>
                  </a:lnTo>
                  <a:lnTo>
                    <a:pt x="209" y="214"/>
                  </a:lnTo>
                  <a:lnTo>
                    <a:pt x="211" y="218"/>
                  </a:lnTo>
                  <a:lnTo>
                    <a:pt x="163" y="214"/>
                  </a:lnTo>
                  <a:lnTo>
                    <a:pt x="123" y="206"/>
                  </a:lnTo>
                  <a:lnTo>
                    <a:pt x="88" y="193"/>
                  </a:lnTo>
                  <a:lnTo>
                    <a:pt x="61" y="177"/>
                  </a:lnTo>
                  <a:lnTo>
                    <a:pt x="40" y="158"/>
                  </a:lnTo>
                  <a:lnTo>
                    <a:pt x="25" y="139"/>
                  </a:lnTo>
                  <a:lnTo>
                    <a:pt x="13" y="118"/>
                  </a:lnTo>
                  <a:lnTo>
                    <a:pt x="5" y="97"/>
                  </a:lnTo>
                  <a:lnTo>
                    <a:pt x="2" y="75"/>
                  </a:lnTo>
                  <a:lnTo>
                    <a:pt x="0" y="56"/>
                  </a:lnTo>
                  <a:lnTo>
                    <a:pt x="0" y="39"/>
                  </a:lnTo>
                  <a:lnTo>
                    <a:pt x="2" y="23"/>
                  </a:lnTo>
                  <a:lnTo>
                    <a:pt x="3" y="12"/>
                  </a:lnTo>
                  <a:lnTo>
                    <a:pt x="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79512" y="4400506"/>
            <a:ext cx="3048000" cy="1676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Integration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11274" y="51072"/>
            <a:ext cx="10922221" cy="6820491"/>
            <a:chOff x="4671635" y="5431195"/>
            <a:chExt cx="4897083" cy="3058033"/>
          </a:xfrm>
          <a:solidFill>
            <a:schemeClr val="accent1">
              <a:alpha val="10000"/>
            </a:schemeClr>
          </a:solidFill>
        </p:grpSpPr>
        <p:grpSp>
          <p:nvGrpSpPr>
            <p:cNvPr id="80" name="Group 79"/>
            <p:cNvGrpSpPr/>
            <p:nvPr/>
          </p:nvGrpSpPr>
          <p:grpSpPr>
            <a:xfrm>
              <a:off x="6647873" y="5431195"/>
              <a:ext cx="2920845" cy="3058033"/>
              <a:chOff x="5580063" y="2333625"/>
              <a:chExt cx="2906713" cy="3043238"/>
            </a:xfrm>
            <a:grpFill/>
          </p:grpSpPr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5580063" y="2333625"/>
                <a:ext cx="2906713" cy="3043238"/>
              </a:xfrm>
              <a:custGeom>
                <a:avLst/>
                <a:gdLst>
                  <a:gd name="T0" fmla="*/ 1291 w 1831"/>
                  <a:gd name="T1" fmla="*/ 59 h 1917"/>
                  <a:gd name="T2" fmla="*/ 1232 w 1831"/>
                  <a:gd name="T3" fmla="*/ 200 h 1917"/>
                  <a:gd name="T4" fmla="*/ 1116 w 1831"/>
                  <a:gd name="T5" fmla="*/ 434 h 1917"/>
                  <a:gd name="T6" fmla="*/ 1366 w 1831"/>
                  <a:gd name="T7" fmla="*/ 284 h 1917"/>
                  <a:gd name="T8" fmla="*/ 1564 w 1831"/>
                  <a:gd name="T9" fmla="*/ 359 h 1917"/>
                  <a:gd name="T10" fmla="*/ 1443 w 1831"/>
                  <a:gd name="T11" fmla="*/ 469 h 1917"/>
                  <a:gd name="T12" fmla="*/ 1218 w 1831"/>
                  <a:gd name="T13" fmla="*/ 448 h 1917"/>
                  <a:gd name="T14" fmla="*/ 1036 w 1831"/>
                  <a:gd name="T15" fmla="*/ 584 h 1917"/>
                  <a:gd name="T16" fmla="*/ 967 w 1831"/>
                  <a:gd name="T17" fmla="*/ 832 h 1917"/>
                  <a:gd name="T18" fmla="*/ 1184 w 1831"/>
                  <a:gd name="T19" fmla="*/ 778 h 1917"/>
                  <a:gd name="T20" fmla="*/ 1374 w 1831"/>
                  <a:gd name="T21" fmla="*/ 725 h 1917"/>
                  <a:gd name="T22" fmla="*/ 1616 w 1831"/>
                  <a:gd name="T23" fmla="*/ 757 h 1917"/>
                  <a:gd name="T24" fmla="*/ 1831 w 1831"/>
                  <a:gd name="T25" fmla="*/ 1105 h 1917"/>
                  <a:gd name="T26" fmla="*/ 1672 w 1831"/>
                  <a:gd name="T27" fmla="*/ 1117 h 1917"/>
                  <a:gd name="T28" fmla="*/ 1378 w 1831"/>
                  <a:gd name="T29" fmla="*/ 1048 h 1917"/>
                  <a:gd name="T30" fmla="*/ 1172 w 1831"/>
                  <a:gd name="T31" fmla="*/ 805 h 1917"/>
                  <a:gd name="T32" fmla="*/ 951 w 1831"/>
                  <a:gd name="T33" fmla="*/ 934 h 1917"/>
                  <a:gd name="T34" fmla="*/ 992 w 1831"/>
                  <a:gd name="T35" fmla="*/ 1292 h 1917"/>
                  <a:gd name="T36" fmla="*/ 1074 w 1831"/>
                  <a:gd name="T37" fmla="*/ 1188 h 1917"/>
                  <a:gd name="T38" fmla="*/ 1272 w 1831"/>
                  <a:gd name="T39" fmla="*/ 1146 h 1917"/>
                  <a:gd name="T40" fmla="*/ 1401 w 1831"/>
                  <a:gd name="T41" fmla="*/ 1263 h 1917"/>
                  <a:gd name="T42" fmla="*/ 1270 w 1831"/>
                  <a:gd name="T43" fmla="*/ 1405 h 1917"/>
                  <a:gd name="T44" fmla="*/ 1036 w 1831"/>
                  <a:gd name="T45" fmla="*/ 1309 h 1917"/>
                  <a:gd name="T46" fmla="*/ 936 w 1831"/>
                  <a:gd name="T47" fmla="*/ 1549 h 1917"/>
                  <a:gd name="T48" fmla="*/ 1036 w 1831"/>
                  <a:gd name="T49" fmla="*/ 1895 h 1917"/>
                  <a:gd name="T50" fmla="*/ 921 w 1831"/>
                  <a:gd name="T51" fmla="*/ 1838 h 1917"/>
                  <a:gd name="T52" fmla="*/ 855 w 1831"/>
                  <a:gd name="T53" fmla="*/ 1442 h 1917"/>
                  <a:gd name="T54" fmla="*/ 634 w 1831"/>
                  <a:gd name="T55" fmla="*/ 1417 h 1917"/>
                  <a:gd name="T56" fmla="*/ 433 w 1831"/>
                  <a:gd name="T57" fmla="*/ 1436 h 1917"/>
                  <a:gd name="T58" fmla="*/ 358 w 1831"/>
                  <a:gd name="T59" fmla="*/ 1342 h 1917"/>
                  <a:gd name="T60" fmla="*/ 532 w 1831"/>
                  <a:gd name="T61" fmla="*/ 1180 h 1917"/>
                  <a:gd name="T62" fmla="*/ 696 w 1831"/>
                  <a:gd name="T63" fmla="*/ 1282 h 1917"/>
                  <a:gd name="T64" fmla="*/ 863 w 1831"/>
                  <a:gd name="T65" fmla="*/ 1405 h 1917"/>
                  <a:gd name="T66" fmla="*/ 805 w 1831"/>
                  <a:gd name="T67" fmla="*/ 1038 h 1917"/>
                  <a:gd name="T68" fmla="*/ 475 w 1831"/>
                  <a:gd name="T69" fmla="*/ 901 h 1917"/>
                  <a:gd name="T70" fmla="*/ 481 w 1831"/>
                  <a:gd name="T71" fmla="*/ 963 h 1917"/>
                  <a:gd name="T72" fmla="*/ 423 w 1831"/>
                  <a:gd name="T73" fmla="*/ 1103 h 1917"/>
                  <a:gd name="T74" fmla="*/ 142 w 1831"/>
                  <a:gd name="T75" fmla="*/ 1182 h 1917"/>
                  <a:gd name="T76" fmla="*/ 16 w 1831"/>
                  <a:gd name="T77" fmla="*/ 1069 h 1917"/>
                  <a:gd name="T78" fmla="*/ 164 w 1831"/>
                  <a:gd name="T79" fmla="*/ 813 h 1917"/>
                  <a:gd name="T80" fmla="*/ 323 w 1831"/>
                  <a:gd name="T81" fmla="*/ 765 h 1917"/>
                  <a:gd name="T82" fmla="*/ 473 w 1831"/>
                  <a:gd name="T83" fmla="*/ 875 h 1917"/>
                  <a:gd name="T84" fmla="*/ 790 w 1831"/>
                  <a:gd name="T85" fmla="*/ 975 h 1917"/>
                  <a:gd name="T86" fmla="*/ 930 w 1831"/>
                  <a:gd name="T87" fmla="*/ 767 h 1917"/>
                  <a:gd name="T88" fmla="*/ 803 w 1831"/>
                  <a:gd name="T89" fmla="*/ 630 h 1917"/>
                  <a:gd name="T90" fmla="*/ 632 w 1831"/>
                  <a:gd name="T91" fmla="*/ 690 h 1917"/>
                  <a:gd name="T92" fmla="*/ 404 w 1831"/>
                  <a:gd name="T93" fmla="*/ 548 h 1917"/>
                  <a:gd name="T94" fmla="*/ 363 w 1831"/>
                  <a:gd name="T95" fmla="*/ 340 h 1917"/>
                  <a:gd name="T96" fmla="*/ 586 w 1831"/>
                  <a:gd name="T97" fmla="*/ 330 h 1917"/>
                  <a:gd name="T98" fmla="*/ 803 w 1831"/>
                  <a:gd name="T99" fmla="*/ 536 h 1917"/>
                  <a:gd name="T100" fmla="*/ 946 w 1831"/>
                  <a:gd name="T101" fmla="*/ 694 h 1917"/>
                  <a:gd name="T102" fmla="*/ 1042 w 1831"/>
                  <a:gd name="T103" fmla="*/ 467 h 1917"/>
                  <a:gd name="T104" fmla="*/ 1072 w 1831"/>
                  <a:gd name="T105" fmla="*/ 350 h 1917"/>
                  <a:gd name="T106" fmla="*/ 888 w 1831"/>
                  <a:gd name="T107" fmla="*/ 213 h 1917"/>
                  <a:gd name="T108" fmla="*/ 823 w 1831"/>
                  <a:gd name="T109" fmla="*/ 73 h 1917"/>
                  <a:gd name="T110" fmla="*/ 965 w 1831"/>
                  <a:gd name="T111" fmla="*/ 59 h 1917"/>
                  <a:gd name="T112" fmla="*/ 1061 w 1831"/>
                  <a:gd name="T113" fmla="*/ 190 h 1917"/>
                  <a:gd name="T114" fmla="*/ 1099 w 1831"/>
                  <a:gd name="T115" fmla="*/ 352 h 1917"/>
                  <a:gd name="T116" fmla="*/ 1170 w 1831"/>
                  <a:gd name="T117" fmla="*/ 236 h 1917"/>
                  <a:gd name="T118" fmla="*/ 1182 w 1831"/>
                  <a:gd name="T119" fmla="*/ 13 h 1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1" h="1917">
                    <a:moveTo>
                      <a:pt x="1191" y="0"/>
                    </a:moveTo>
                    <a:lnTo>
                      <a:pt x="1218" y="34"/>
                    </a:lnTo>
                    <a:lnTo>
                      <a:pt x="1236" y="67"/>
                    </a:lnTo>
                    <a:lnTo>
                      <a:pt x="1249" y="96"/>
                    </a:lnTo>
                    <a:lnTo>
                      <a:pt x="1255" y="121"/>
                    </a:lnTo>
                    <a:lnTo>
                      <a:pt x="1293" y="56"/>
                    </a:lnTo>
                    <a:lnTo>
                      <a:pt x="1291" y="59"/>
                    </a:lnTo>
                    <a:lnTo>
                      <a:pt x="1287" y="69"/>
                    </a:lnTo>
                    <a:lnTo>
                      <a:pt x="1280" y="88"/>
                    </a:lnTo>
                    <a:lnTo>
                      <a:pt x="1270" y="109"/>
                    </a:lnTo>
                    <a:lnTo>
                      <a:pt x="1257" y="138"/>
                    </a:lnTo>
                    <a:lnTo>
                      <a:pt x="1253" y="163"/>
                    </a:lnTo>
                    <a:lnTo>
                      <a:pt x="1245" y="184"/>
                    </a:lnTo>
                    <a:lnTo>
                      <a:pt x="1232" y="200"/>
                    </a:lnTo>
                    <a:lnTo>
                      <a:pt x="1216" y="213"/>
                    </a:lnTo>
                    <a:lnTo>
                      <a:pt x="1189" y="261"/>
                    </a:lnTo>
                    <a:lnTo>
                      <a:pt x="1157" y="311"/>
                    </a:lnTo>
                    <a:lnTo>
                      <a:pt x="1132" y="352"/>
                    </a:lnTo>
                    <a:lnTo>
                      <a:pt x="1109" y="396"/>
                    </a:lnTo>
                    <a:lnTo>
                      <a:pt x="1088" y="446"/>
                    </a:lnTo>
                    <a:lnTo>
                      <a:pt x="1116" y="434"/>
                    </a:lnTo>
                    <a:lnTo>
                      <a:pt x="1153" y="423"/>
                    </a:lnTo>
                    <a:lnTo>
                      <a:pt x="1199" y="413"/>
                    </a:lnTo>
                    <a:lnTo>
                      <a:pt x="1232" y="367"/>
                    </a:lnTo>
                    <a:lnTo>
                      <a:pt x="1264" y="332"/>
                    </a:lnTo>
                    <a:lnTo>
                      <a:pt x="1299" y="307"/>
                    </a:lnTo>
                    <a:lnTo>
                      <a:pt x="1332" y="292"/>
                    </a:lnTo>
                    <a:lnTo>
                      <a:pt x="1366" y="284"/>
                    </a:lnTo>
                    <a:lnTo>
                      <a:pt x="1401" y="284"/>
                    </a:lnTo>
                    <a:lnTo>
                      <a:pt x="1433" y="290"/>
                    </a:lnTo>
                    <a:lnTo>
                      <a:pt x="1464" y="300"/>
                    </a:lnTo>
                    <a:lnTo>
                      <a:pt x="1493" y="311"/>
                    </a:lnTo>
                    <a:lnTo>
                      <a:pt x="1520" y="327"/>
                    </a:lnTo>
                    <a:lnTo>
                      <a:pt x="1543" y="342"/>
                    </a:lnTo>
                    <a:lnTo>
                      <a:pt x="1564" y="359"/>
                    </a:lnTo>
                    <a:lnTo>
                      <a:pt x="1581" y="373"/>
                    </a:lnTo>
                    <a:lnTo>
                      <a:pt x="1595" y="384"/>
                    </a:lnTo>
                    <a:lnTo>
                      <a:pt x="1603" y="392"/>
                    </a:lnTo>
                    <a:lnTo>
                      <a:pt x="1604" y="396"/>
                    </a:lnTo>
                    <a:lnTo>
                      <a:pt x="1547" y="429"/>
                    </a:lnTo>
                    <a:lnTo>
                      <a:pt x="1491" y="454"/>
                    </a:lnTo>
                    <a:lnTo>
                      <a:pt x="1443" y="469"/>
                    </a:lnTo>
                    <a:lnTo>
                      <a:pt x="1397" y="479"/>
                    </a:lnTo>
                    <a:lnTo>
                      <a:pt x="1357" y="482"/>
                    </a:lnTo>
                    <a:lnTo>
                      <a:pt x="1320" y="480"/>
                    </a:lnTo>
                    <a:lnTo>
                      <a:pt x="1287" y="475"/>
                    </a:lnTo>
                    <a:lnTo>
                      <a:pt x="1261" y="467"/>
                    </a:lnTo>
                    <a:lnTo>
                      <a:pt x="1238" y="457"/>
                    </a:lnTo>
                    <a:lnTo>
                      <a:pt x="1218" y="448"/>
                    </a:lnTo>
                    <a:lnTo>
                      <a:pt x="1205" y="438"/>
                    </a:lnTo>
                    <a:lnTo>
                      <a:pt x="1157" y="450"/>
                    </a:lnTo>
                    <a:lnTo>
                      <a:pt x="1118" y="461"/>
                    </a:lnTo>
                    <a:lnTo>
                      <a:pt x="1090" y="473"/>
                    </a:lnTo>
                    <a:lnTo>
                      <a:pt x="1072" y="480"/>
                    </a:lnTo>
                    <a:lnTo>
                      <a:pt x="1053" y="532"/>
                    </a:lnTo>
                    <a:lnTo>
                      <a:pt x="1036" y="584"/>
                    </a:lnTo>
                    <a:lnTo>
                      <a:pt x="1019" y="634"/>
                    </a:lnTo>
                    <a:lnTo>
                      <a:pt x="1005" y="682"/>
                    </a:lnTo>
                    <a:lnTo>
                      <a:pt x="994" y="725"/>
                    </a:lnTo>
                    <a:lnTo>
                      <a:pt x="984" y="763"/>
                    </a:lnTo>
                    <a:lnTo>
                      <a:pt x="976" y="796"/>
                    </a:lnTo>
                    <a:lnTo>
                      <a:pt x="970" y="819"/>
                    </a:lnTo>
                    <a:lnTo>
                      <a:pt x="967" y="832"/>
                    </a:lnTo>
                    <a:lnTo>
                      <a:pt x="957" y="886"/>
                    </a:lnTo>
                    <a:lnTo>
                      <a:pt x="984" y="863"/>
                    </a:lnTo>
                    <a:lnTo>
                      <a:pt x="1013" y="838"/>
                    </a:lnTo>
                    <a:lnTo>
                      <a:pt x="1049" y="817"/>
                    </a:lnTo>
                    <a:lnTo>
                      <a:pt x="1088" y="798"/>
                    </a:lnTo>
                    <a:lnTo>
                      <a:pt x="1134" y="786"/>
                    </a:lnTo>
                    <a:lnTo>
                      <a:pt x="1184" y="778"/>
                    </a:lnTo>
                    <a:lnTo>
                      <a:pt x="1239" y="780"/>
                    </a:lnTo>
                    <a:lnTo>
                      <a:pt x="1253" y="773"/>
                    </a:lnTo>
                    <a:lnTo>
                      <a:pt x="1272" y="763"/>
                    </a:lnTo>
                    <a:lnTo>
                      <a:pt x="1293" y="753"/>
                    </a:lnTo>
                    <a:lnTo>
                      <a:pt x="1316" y="742"/>
                    </a:lnTo>
                    <a:lnTo>
                      <a:pt x="1345" y="732"/>
                    </a:lnTo>
                    <a:lnTo>
                      <a:pt x="1374" y="725"/>
                    </a:lnTo>
                    <a:lnTo>
                      <a:pt x="1405" y="719"/>
                    </a:lnTo>
                    <a:lnTo>
                      <a:pt x="1439" y="715"/>
                    </a:lnTo>
                    <a:lnTo>
                      <a:pt x="1472" y="715"/>
                    </a:lnTo>
                    <a:lnTo>
                      <a:pt x="1508" y="717"/>
                    </a:lnTo>
                    <a:lnTo>
                      <a:pt x="1543" y="725"/>
                    </a:lnTo>
                    <a:lnTo>
                      <a:pt x="1579" y="738"/>
                    </a:lnTo>
                    <a:lnTo>
                      <a:pt x="1616" y="757"/>
                    </a:lnTo>
                    <a:lnTo>
                      <a:pt x="1651" y="782"/>
                    </a:lnTo>
                    <a:lnTo>
                      <a:pt x="1685" y="815"/>
                    </a:lnTo>
                    <a:lnTo>
                      <a:pt x="1718" y="855"/>
                    </a:lnTo>
                    <a:lnTo>
                      <a:pt x="1750" y="903"/>
                    </a:lnTo>
                    <a:lnTo>
                      <a:pt x="1779" y="961"/>
                    </a:lnTo>
                    <a:lnTo>
                      <a:pt x="1806" y="1028"/>
                    </a:lnTo>
                    <a:lnTo>
                      <a:pt x="1831" y="1105"/>
                    </a:lnTo>
                    <a:lnTo>
                      <a:pt x="1827" y="1107"/>
                    </a:lnTo>
                    <a:lnTo>
                      <a:pt x="1816" y="1109"/>
                    </a:lnTo>
                    <a:lnTo>
                      <a:pt x="1797" y="1111"/>
                    </a:lnTo>
                    <a:lnTo>
                      <a:pt x="1774" y="1113"/>
                    </a:lnTo>
                    <a:lnTo>
                      <a:pt x="1743" y="1115"/>
                    </a:lnTo>
                    <a:lnTo>
                      <a:pt x="1710" y="1117"/>
                    </a:lnTo>
                    <a:lnTo>
                      <a:pt x="1672" y="1117"/>
                    </a:lnTo>
                    <a:lnTo>
                      <a:pt x="1633" y="1117"/>
                    </a:lnTo>
                    <a:lnTo>
                      <a:pt x="1591" y="1113"/>
                    </a:lnTo>
                    <a:lnTo>
                      <a:pt x="1547" y="1107"/>
                    </a:lnTo>
                    <a:lnTo>
                      <a:pt x="1505" y="1098"/>
                    </a:lnTo>
                    <a:lnTo>
                      <a:pt x="1460" y="1086"/>
                    </a:lnTo>
                    <a:lnTo>
                      <a:pt x="1418" y="1069"/>
                    </a:lnTo>
                    <a:lnTo>
                      <a:pt x="1378" y="1048"/>
                    </a:lnTo>
                    <a:lnTo>
                      <a:pt x="1341" y="1023"/>
                    </a:lnTo>
                    <a:lnTo>
                      <a:pt x="1307" y="992"/>
                    </a:lnTo>
                    <a:lnTo>
                      <a:pt x="1278" y="955"/>
                    </a:lnTo>
                    <a:lnTo>
                      <a:pt x="1255" y="913"/>
                    </a:lnTo>
                    <a:lnTo>
                      <a:pt x="1236" y="863"/>
                    </a:lnTo>
                    <a:lnTo>
                      <a:pt x="1224" y="805"/>
                    </a:lnTo>
                    <a:lnTo>
                      <a:pt x="1172" y="805"/>
                    </a:lnTo>
                    <a:lnTo>
                      <a:pt x="1126" y="813"/>
                    </a:lnTo>
                    <a:lnTo>
                      <a:pt x="1084" y="828"/>
                    </a:lnTo>
                    <a:lnTo>
                      <a:pt x="1047" y="846"/>
                    </a:lnTo>
                    <a:lnTo>
                      <a:pt x="1017" y="867"/>
                    </a:lnTo>
                    <a:lnTo>
                      <a:pt x="990" y="890"/>
                    </a:lnTo>
                    <a:lnTo>
                      <a:pt x="969" y="913"/>
                    </a:lnTo>
                    <a:lnTo>
                      <a:pt x="951" y="934"/>
                    </a:lnTo>
                    <a:lnTo>
                      <a:pt x="938" y="1044"/>
                    </a:lnTo>
                    <a:lnTo>
                      <a:pt x="928" y="1148"/>
                    </a:lnTo>
                    <a:lnTo>
                      <a:pt x="924" y="1246"/>
                    </a:lnTo>
                    <a:lnTo>
                      <a:pt x="922" y="1336"/>
                    </a:lnTo>
                    <a:lnTo>
                      <a:pt x="942" y="1321"/>
                    </a:lnTo>
                    <a:lnTo>
                      <a:pt x="965" y="1305"/>
                    </a:lnTo>
                    <a:lnTo>
                      <a:pt x="992" y="1292"/>
                    </a:lnTo>
                    <a:lnTo>
                      <a:pt x="1024" y="1284"/>
                    </a:lnTo>
                    <a:lnTo>
                      <a:pt x="1028" y="1273"/>
                    </a:lnTo>
                    <a:lnTo>
                      <a:pt x="1034" y="1259"/>
                    </a:lnTo>
                    <a:lnTo>
                      <a:pt x="1040" y="1242"/>
                    </a:lnTo>
                    <a:lnTo>
                      <a:pt x="1049" y="1224"/>
                    </a:lnTo>
                    <a:lnTo>
                      <a:pt x="1061" y="1205"/>
                    </a:lnTo>
                    <a:lnTo>
                      <a:pt x="1074" y="1188"/>
                    </a:lnTo>
                    <a:lnTo>
                      <a:pt x="1092" y="1173"/>
                    </a:lnTo>
                    <a:lnTo>
                      <a:pt x="1113" y="1157"/>
                    </a:lnTo>
                    <a:lnTo>
                      <a:pt x="1136" y="1146"/>
                    </a:lnTo>
                    <a:lnTo>
                      <a:pt x="1165" y="1138"/>
                    </a:lnTo>
                    <a:lnTo>
                      <a:pt x="1195" y="1136"/>
                    </a:lnTo>
                    <a:lnTo>
                      <a:pt x="1232" y="1138"/>
                    </a:lnTo>
                    <a:lnTo>
                      <a:pt x="1272" y="1146"/>
                    </a:lnTo>
                    <a:lnTo>
                      <a:pt x="1316" y="1161"/>
                    </a:lnTo>
                    <a:lnTo>
                      <a:pt x="1366" y="1186"/>
                    </a:lnTo>
                    <a:lnTo>
                      <a:pt x="1422" y="1217"/>
                    </a:lnTo>
                    <a:lnTo>
                      <a:pt x="1422" y="1221"/>
                    </a:lnTo>
                    <a:lnTo>
                      <a:pt x="1418" y="1230"/>
                    </a:lnTo>
                    <a:lnTo>
                      <a:pt x="1410" y="1244"/>
                    </a:lnTo>
                    <a:lnTo>
                      <a:pt x="1401" y="1263"/>
                    </a:lnTo>
                    <a:lnTo>
                      <a:pt x="1389" y="1284"/>
                    </a:lnTo>
                    <a:lnTo>
                      <a:pt x="1376" y="1305"/>
                    </a:lnTo>
                    <a:lnTo>
                      <a:pt x="1360" y="1330"/>
                    </a:lnTo>
                    <a:lnTo>
                      <a:pt x="1341" y="1351"/>
                    </a:lnTo>
                    <a:lnTo>
                      <a:pt x="1320" y="1373"/>
                    </a:lnTo>
                    <a:lnTo>
                      <a:pt x="1297" y="1392"/>
                    </a:lnTo>
                    <a:lnTo>
                      <a:pt x="1270" y="1405"/>
                    </a:lnTo>
                    <a:lnTo>
                      <a:pt x="1243" y="1415"/>
                    </a:lnTo>
                    <a:lnTo>
                      <a:pt x="1214" y="1419"/>
                    </a:lnTo>
                    <a:lnTo>
                      <a:pt x="1182" y="1417"/>
                    </a:lnTo>
                    <a:lnTo>
                      <a:pt x="1147" y="1405"/>
                    </a:lnTo>
                    <a:lnTo>
                      <a:pt x="1113" y="1384"/>
                    </a:lnTo>
                    <a:lnTo>
                      <a:pt x="1074" y="1353"/>
                    </a:lnTo>
                    <a:lnTo>
                      <a:pt x="1036" y="1309"/>
                    </a:lnTo>
                    <a:lnTo>
                      <a:pt x="1001" y="1317"/>
                    </a:lnTo>
                    <a:lnTo>
                      <a:pt x="972" y="1330"/>
                    </a:lnTo>
                    <a:lnTo>
                      <a:pt x="951" y="1346"/>
                    </a:lnTo>
                    <a:lnTo>
                      <a:pt x="934" y="1363"/>
                    </a:lnTo>
                    <a:lnTo>
                      <a:pt x="922" y="1378"/>
                    </a:lnTo>
                    <a:lnTo>
                      <a:pt x="928" y="1469"/>
                    </a:lnTo>
                    <a:lnTo>
                      <a:pt x="936" y="1549"/>
                    </a:lnTo>
                    <a:lnTo>
                      <a:pt x="947" y="1622"/>
                    </a:lnTo>
                    <a:lnTo>
                      <a:pt x="963" y="1690"/>
                    </a:lnTo>
                    <a:lnTo>
                      <a:pt x="978" y="1747"/>
                    </a:lnTo>
                    <a:lnTo>
                      <a:pt x="994" y="1797"/>
                    </a:lnTo>
                    <a:lnTo>
                      <a:pt x="1009" y="1840"/>
                    </a:lnTo>
                    <a:lnTo>
                      <a:pt x="1024" y="1872"/>
                    </a:lnTo>
                    <a:lnTo>
                      <a:pt x="1036" y="1895"/>
                    </a:lnTo>
                    <a:lnTo>
                      <a:pt x="1042" y="1911"/>
                    </a:lnTo>
                    <a:lnTo>
                      <a:pt x="1045" y="1917"/>
                    </a:lnTo>
                    <a:lnTo>
                      <a:pt x="949" y="1917"/>
                    </a:lnTo>
                    <a:lnTo>
                      <a:pt x="946" y="1911"/>
                    </a:lnTo>
                    <a:lnTo>
                      <a:pt x="940" y="1894"/>
                    </a:lnTo>
                    <a:lnTo>
                      <a:pt x="930" y="1870"/>
                    </a:lnTo>
                    <a:lnTo>
                      <a:pt x="921" y="1838"/>
                    </a:lnTo>
                    <a:lnTo>
                      <a:pt x="911" y="1797"/>
                    </a:lnTo>
                    <a:lnTo>
                      <a:pt x="899" y="1747"/>
                    </a:lnTo>
                    <a:lnTo>
                      <a:pt x="888" y="1690"/>
                    </a:lnTo>
                    <a:lnTo>
                      <a:pt x="878" y="1622"/>
                    </a:lnTo>
                    <a:lnTo>
                      <a:pt x="871" y="1546"/>
                    </a:lnTo>
                    <a:lnTo>
                      <a:pt x="865" y="1459"/>
                    </a:lnTo>
                    <a:lnTo>
                      <a:pt x="855" y="1442"/>
                    </a:lnTo>
                    <a:lnTo>
                      <a:pt x="842" y="1421"/>
                    </a:lnTo>
                    <a:lnTo>
                      <a:pt x="823" y="1398"/>
                    </a:lnTo>
                    <a:lnTo>
                      <a:pt x="796" y="1376"/>
                    </a:lnTo>
                    <a:lnTo>
                      <a:pt x="761" y="1357"/>
                    </a:lnTo>
                    <a:lnTo>
                      <a:pt x="717" y="1340"/>
                    </a:lnTo>
                    <a:lnTo>
                      <a:pt x="675" y="1384"/>
                    </a:lnTo>
                    <a:lnTo>
                      <a:pt x="634" y="1417"/>
                    </a:lnTo>
                    <a:lnTo>
                      <a:pt x="598" y="1440"/>
                    </a:lnTo>
                    <a:lnTo>
                      <a:pt x="563" y="1453"/>
                    </a:lnTo>
                    <a:lnTo>
                      <a:pt x="532" y="1461"/>
                    </a:lnTo>
                    <a:lnTo>
                      <a:pt x="504" y="1461"/>
                    </a:lnTo>
                    <a:lnTo>
                      <a:pt x="477" y="1457"/>
                    </a:lnTo>
                    <a:lnTo>
                      <a:pt x="454" y="1448"/>
                    </a:lnTo>
                    <a:lnTo>
                      <a:pt x="433" y="1436"/>
                    </a:lnTo>
                    <a:lnTo>
                      <a:pt x="415" y="1423"/>
                    </a:lnTo>
                    <a:lnTo>
                      <a:pt x="400" y="1405"/>
                    </a:lnTo>
                    <a:lnTo>
                      <a:pt x="386" y="1390"/>
                    </a:lnTo>
                    <a:lnTo>
                      <a:pt x="375" y="1374"/>
                    </a:lnTo>
                    <a:lnTo>
                      <a:pt x="367" y="1361"/>
                    </a:lnTo>
                    <a:lnTo>
                      <a:pt x="361" y="1349"/>
                    </a:lnTo>
                    <a:lnTo>
                      <a:pt x="358" y="1342"/>
                    </a:lnTo>
                    <a:lnTo>
                      <a:pt x="358" y="1340"/>
                    </a:lnTo>
                    <a:lnTo>
                      <a:pt x="385" y="1284"/>
                    </a:lnTo>
                    <a:lnTo>
                      <a:pt x="415" y="1242"/>
                    </a:lnTo>
                    <a:lnTo>
                      <a:pt x="444" y="1213"/>
                    </a:lnTo>
                    <a:lnTo>
                      <a:pt x="475" y="1192"/>
                    </a:lnTo>
                    <a:lnTo>
                      <a:pt x="504" y="1182"/>
                    </a:lnTo>
                    <a:lnTo>
                      <a:pt x="532" y="1180"/>
                    </a:lnTo>
                    <a:lnTo>
                      <a:pt x="561" y="1184"/>
                    </a:lnTo>
                    <a:lnTo>
                      <a:pt x="588" y="1194"/>
                    </a:lnTo>
                    <a:lnTo>
                      <a:pt x="615" y="1207"/>
                    </a:lnTo>
                    <a:lnTo>
                      <a:pt x="638" y="1224"/>
                    </a:lnTo>
                    <a:lnTo>
                      <a:pt x="659" y="1244"/>
                    </a:lnTo>
                    <a:lnTo>
                      <a:pt x="678" y="1263"/>
                    </a:lnTo>
                    <a:lnTo>
                      <a:pt x="696" y="1282"/>
                    </a:lnTo>
                    <a:lnTo>
                      <a:pt x="709" y="1299"/>
                    </a:lnTo>
                    <a:lnTo>
                      <a:pt x="721" y="1313"/>
                    </a:lnTo>
                    <a:lnTo>
                      <a:pt x="761" y="1328"/>
                    </a:lnTo>
                    <a:lnTo>
                      <a:pt x="796" y="1346"/>
                    </a:lnTo>
                    <a:lnTo>
                      <a:pt x="823" y="1365"/>
                    </a:lnTo>
                    <a:lnTo>
                      <a:pt x="846" y="1384"/>
                    </a:lnTo>
                    <a:lnTo>
                      <a:pt x="863" y="1405"/>
                    </a:lnTo>
                    <a:lnTo>
                      <a:pt x="863" y="1336"/>
                    </a:lnTo>
                    <a:lnTo>
                      <a:pt x="865" y="1263"/>
                    </a:lnTo>
                    <a:lnTo>
                      <a:pt x="871" y="1184"/>
                    </a:lnTo>
                    <a:lnTo>
                      <a:pt x="859" y="1151"/>
                    </a:lnTo>
                    <a:lnTo>
                      <a:pt x="846" y="1115"/>
                    </a:lnTo>
                    <a:lnTo>
                      <a:pt x="828" y="1076"/>
                    </a:lnTo>
                    <a:lnTo>
                      <a:pt x="805" y="1038"/>
                    </a:lnTo>
                    <a:lnTo>
                      <a:pt x="778" y="1001"/>
                    </a:lnTo>
                    <a:lnTo>
                      <a:pt x="746" y="969"/>
                    </a:lnTo>
                    <a:lnTo>
                      <a:pt x="705" y="940"/>
                    </a:lnTo>
                    <a:lnTo>
                      <a:pt x="655" y="915"/>
                    </a:lnTo>
                    <a:lnTo>
                      <a:pt x="600" y="901"/>
                    </a:lnTo>
                    <a:lnTo>
                      <a:pt x="540" y="896"/>
                    </a:lnTo>
                    <a:lnTo>
                      <a:pt x="475" y="901"/>
                    </a:lnTo>
                    <a:lnTo>
                      <a:pt x="477" y="907"/>
                    </a:lnTo>
                    <a:lnTo>
                      <a:pt x="477" y="915"/>
                    </a:lnTo>
                    <a:lnTo>
                      <a:pt x="477" y="917"/>
                    </a:lnTo>
                    <a:lnTo>
                      <a:pt x="479" y="925"/>
                    </a:lnTo>
                    <a:lnTo>
                      <a:pt x="479" y="934"/>
                    </a:lnTo>
                    <a:lnTo>
                      <a:pt x="481" y="946"/>
                    </a:lnTo>
                    <a:lnTo>
                      <a:pt x="481" y="963"/>
                    </a:lnTo>
                    <a:lnTo>
                      <a:pt x="481" y="980"/>
                    </a:lnTo>
                    <a:lnTo>
                      <a:pt x="477" y="1000"/>
                    </a:lnTo>
                    <a:lnTo>
                      <a:pt x="473" y="1021"/>
                    </a:lnTo>
                    <a:lnTo>
                      <a:pt x="465" y="1042"/>
                    </a:lnTo>
                    <a:lnTo>
                      <a:pt x="454" y="1063"/>
                    </a:lnTo>
                    <a:lnTo>
                      <a:pt x="440" y="1084"/>
                    </a:lnTo>
                    <a:lnTo>
                      <a:pt x="423" y="1103"/>
                    </a:lnTo>
                    <a:lnTo>
                      <a:pt x="400" y="1123"/>
                    </a:lnTo>
                    <a:lnTo>
                      <a:pt x="371" y="1140"/>
                    </a:lnTo>
                    <a:lnTo>
                      <a:pt x="338" y="1155"/>
                    </a:lnTo>
                    <a:lnTo>
                      <a:pt x="300" y="1167"/>
                    </a:lnTo>
                    <a:lnTo>
                      <a:pt x="254" y="1176"/>
                    </a:lnTo>
                    <a:lnTo>
                      <a:pt x="202" y="1180"/>
                    </a:lnTo>
                    <a:lnTo>
                      <a:pt x="142" y="1182"/>
                    </a:lnTo>
                    <a:lnTo>
                      <a:pt x="75" y="1178"/>
                    </a:lnTo>
                    <a:lnTo>
                      <a:pt x="0" y="1169"/>
                    </a:lnTo>
                    <a:lnTo>
                      <a:pt x="0" y="1165"/>
                    </a:lnTo>
                    <a:lnTo>
                      <a:pt x="2" y="1150"/>
                    </a:lnTo>
                    <a:lnTo>
                      <a:pt x="4" y="1128"/>
                    </a:lnTo>
                    <a:lnTo>
                      <a:pt x="10" y="1101"/>
                    </a:lnTo>
                    <a:lnTo>
                      <a:pt x="16" y="1069"/>
                    </a:lnTo>
                    <a:lnTo>
                      <a:pt x="25" y="1032"/>
                    </a:lnTo>
                    <a:lnTo>
                      <a:pt x="39" y="994"/>
                    </a:lnTo>
                    <a:lnTo>
                      <a:pt x="54" y="955"/>
                    </a:lnTo>
                    <a:lnTo>
                      <a:pt x="75" y="915"/>
                    </a:lnTo>
                    <a:lnTo>
                      <a:pt x="100" y="878"/>
                    </a:lnTo>
                    <a:lnTo>
                      <a:pt x="129" y="842"/>
                    </a:lnTo>
                    <a:lnTo>
                      <a:pt x="164" y="813"/>
                    </a:lnTo>
                    <a:lnTo>
                      <a:pt x="204" y="788"/>
                    </a:lnTo>
                    <a:lnTo>
                      <a:pt x="250" y="769"/>
                    </a:lnTo>
                    <a:lnTo>
                      <a:pt x="254" y="769"/>
                    </a:lnTo>
                    <a:lnTo>
                      <a:pt x="263" y="767"/>
                    </a:lnTo>
                    <a:lnTo>
                      <a:pt x="281" y="765"/>
                    </a:lnTo>
                    <a:lnTo>
                      <a:pt x="300" y="765"/>
                    </a:lnTo>
                    <a:lnTo>
                      <a:pt x="323" y="765"/>
                    </a:lnTo>
                    <a:lnTo>
                      <a:pt x="350" y="767"/>
                    </a:lnTo>
                    <a:lnTo>
                      <a:pt x="377" y="773"/>
                    </a:lnTo>
                    <a:lnTo>
                      <a:pt x="402" y="782"/>
                    </a:lnTo>
                    <a:lnTo>
                      <a:pt x="425" y="796"/>
                    </a:lnTo>
                    <a:lnTo>
                      <a:pt x="446" y="817"/>
                    </a:lnTo>
                    <a:lnTo>
                      <a:pt x="461" y="842"/>
                    </a:lnTo>
                    <a:lnTo>
                      <a:pt x="473" y="875"/>
                    </a:lnTo>
                    <a:lnTo>
                      <a:pt x="529" y="869"/>
                    </a:lnTo>
                    <a:lnTo>
                      <a:pt x="580" y="871"/>
                    </a:lnTo>
                    <a:lnTo>
                      <a:pt x="630" y="880"/>
                    </a:lnTo>
                    <a:lnTo>
                      <a:pt x="677" y="896"/>
                    </a:lnTo>
                    <a:lnTo>
                      <a:pt x="719" y="917"/>
                    </a:lnTo>
                    <a:lnTo>
                      <a:pt x="757" y="944"/>
                    </a:lnTo>
                    <a:lnTo>
                      <a:pt x="790" y="975"/>
                    </a:lnTo>
                    <a:lnTo>
                      <a:pt x="819" y="1009"/>
                    </a:lnTo>
                    <a:lnTo>
                      <a:pt x="842" y="1044"/>
                    </a:lnTo>
                    <a:lnTo>
                      <a:pt x="861" y="1080"/>
                    </a:lnTo>
                    <a:lnTo>
                      <a:pt x="876" y="1115"/>
                    </a:lnTo>
                    <a:lnTo>
                      <a:pt x="888" y="1005"/>
                    </a:lnTo>
                    <a:lnTo>
                      <a:pt x="905" y="890"/>
                    </a:lnTo>
                    <a:lnTo>
                      <a:pt x="930" y="767"/>
                    </a:lnTo>
                    <a:lnTo>
                      <a:pt x="924" y="748"/>
                    </a:lnTo>
                    <a:lnTo>
                      <a:pt x="915" y="725"/>
                    </a:lnTo>
                    <a:lnTo>
                      <a:pt x="901" y="700"/>
                    </a:lnTo>
                    <a:lnTo>
                      <a:pt x="880" y="673"/>
                    </a:lnTo>
                    <a:lnTo>
                      <a:pt x="851" y="646"/>
                    </a:lnTo>
                    <a:lnTo>
                      <a:pt x="815" y="623"/>
                    </a:lnTo>
                    <a:lnTo>
                      <a:pt x="803" y="630"/>
                    </a:lnTo>
                    <a:lnTo>
                      <a:pt x="786" y="640"/>
                    </a:lnTo>
                    <a:lnTo>
                      <a:pt x="767" y="652"/>
                    </a:lnTo>
                    <a:lnTo>
                      <a:pt x="746" y="663"/>
                    </a:lnTo>
                    <a:lnTo>
                      <a:pt x="721" y="673"/>
                    </a:lnTo>
                    <a:lnTo>
                      <a:pt x="694" y="682"/>
                    </a:lnTo>
                    <a:lnTo>
                      <a:pt x="665" y="688"/>
                    </a:lnTo>
                    <a:lnTo>
                      <a:pt x="632" y="690"/>
                    </a:lnTo>
                    <a:lnTo>
                      <a:pt x="602" y="688"/>
                    </a:lnTo>
                    <a:lnTo>
                      <a:pt x="569" y="684"/>
                    </a:lnTo>
                    <a:lnTo>
                      <a:pt x="534" y="671"/>
                    </a:lnTo>
                    <a:lnTo>
                      <a:pt x="502" y="653"/>
                    </a:lnTo>
                    <a:lnTo>
                      <a:pt x="467" y="627"/>
                    </a:lnTo>
                    <a:lnTo>
                      <a:pt x="434" y="592"/>
                    </a:lnTo>
                    <a:lnTo>
                      <a:pt x="404" y="548"/>
                    </a:lnTo>
                    <a:lnTo>
                      <a:pt x="373" y="496"/>
                    </a:lnTo>
                    <a:lnTo>
                      <a:pt x="344" y="430"/>
                    </a:lnTo>
                    <a:lnTo>
                      <a:pt x="317" y="355"/>
                    </a:lnTo>
                    <a:lnTo>
                      <a:pt x="319" y="354"/>
                    </a:lnTo>
                    <a:lnTo>
                      <a:pt x="329" y="350"/>
                    </a:lnTo>
                    <a:lnTo>
                      <a:pt x="344" y="346"/>
                    </a:lnTo>
                    <a:lnTo>
                      <a:pt x="363" y="340"/>
                    </a:lnTo>
                    <a:lnTo>
                      <a:pt x="388" y="334"/>
                    </a:lnTo>
                    <a:lnTo>
                      <a:pt x="415" y="329"/>
                    </a:lnTo>
                    <a:lnTo>
                      <a:pt x="446" y="325"/>
                    </a:lnTo>
                    <a:lnTo>
                      <a:pt x="479" y="321"/>
                    </a:lnTo>
                    <a:lnTo>
                      <a:pt x="515" y="321"/>
                    </a:lnTo>
                    <a:lnTo>
                      <a:pt x="550" y="325"/>
                    </a:lnTo>
                    <a:lnTo>
                      <a:pt x="586" y="330"/>
                    </a:lnTo>
                    <a:lnTo>
                      <a:pt x="623" y="342"/>
                    </a:lnTo>
                    <a:lnTo>
                      <a:pt x="659" y="357"/>
                    </a:lnTo>
                    <a:lnTo>
                      <a:pt x="694" y="379"/>
                    </a:lnTo>
                    <a:lnTo>
                      <a:pt x="725" y="407"/>
                    </a:lnTo>
                    <a:lnTo>
                      <a:pt x="755" y="442"/>
                    </a:lnTo>
                    <a:lnTo>
                      <a:pt x="782" y="484"/>
                    </a:lnTo>
                    <a:lnTo>
                      <a:pt x="803" y="536"/>
                    </a:lnTo>
                    <a:lnTo>
                      <a:pt x="823" y="596"/>
                    </a:lnTo>
                    <a:lnTo>
                      <a:pt x="859" y="619"/>
                    </a:lnTo>
                    <a:lnTo>
                      <a:pt x="888" y="642"/>
                    </a:lnTo>
                    <a:lnTo>
                      <a:pt x="911" y="667"/>
                    </a:lnTo>
                    <a:lnTo>
                      <a:pt x="928" y="692"/>
                    </a:lnTo>
                    <a:lnTo>
                      <a:pt x="940" y="715"/>
                    </a:lnTo>
                    <a:lnTo>
                      <a:pt x="946" y="694"/>
                    </a:lnTo>
                    <a:lnTo>
                      <a:pt x="947" y="688"/>
                    </a:lnTo>
                    <a:lnTo>
                      <a:pt x="953" y="673"/>
                    </a:lnTo>
                    <a:lnTo>
                      <a:pt x="963" y="648"/>
                    </a:lnTo>
                    <a:lnTo>
                      <a:pt x="976" y="613"/>
                    </a:lnTo>
                    <a:lnTo>
                      <a:pt x="994" y="571"/>
                    </a:lnTo>
                    <a:lnTo>
                      <a:pt x="1015" y="523"/>
                    </a:lnTo>
                    <a:lnTo>
                      <a:pt x="1042" y="467"/>
                    </a:lnTo>
                    <a:lnTo>
                      <a:pt x="1070" y="405"/>
                    </a:lnTo>
                    <a:lnTo>
                      <a:pt x="1070" y="405"/>
                    </a:lnTo>
                    <a:lnTo>
                      <a:pt x="1070" y="404"/>
                    </a:lnTo>
                    <a:lnTo>
                      <a:pt x="1072" y="396"/>
                    </a:lnTo>
                    <a:lnTo>
                      <a:pt x="1074" y="386"/>
                    </a:lnTo>
                    <a:lnTo>
                      <a:pt x="1074" y="369"/>
                    </a:lnTo>
                    <a:lnTo>
                      <a:pt x="1072" y="350"/>
                    </a:lnTo>
                    <a:lnTo>
                      <a:pt x="1065" y="323"/>
                    </a:lnTo>
                    <a:lnTo>
                      <a:pt x="1051" y="290"/>
                    </a:lnTo>
                    <a:lnTo>
                      <a:pt x="1032" y="252"/>
                    </a:lnTo>
                    <a:lnTo>
                      <a:pt x="986" y="250"/>
                    </a:lnTo>
                    <a:lnTo>
                      <a:pt x="946" y="242"/>
                    </a:lnTo>
                    <a:lnTo>
                      <a:pt x="913" y="229"/>
                    </a:lnTo>
                    <a:lnTo>
                      <a:pt x="888" y="213"/>
                    </a:lnTo>
                    <a:lnTo>
                      <a:pt x="867" y="196"/>
                    </a:lnTo>
                    <a:lnTo>
                      <a:pt x="851" y="175"/>
                    </a:lnTo>
                    <a:lnTo>
                      <a:pt x="840" y="154"/>
                    </a:lnTo>
                    <a:lnTo>
                      <a:pt x="830" y="132"/>
                    </a:lnTo>
                    <a:lnTo>
                      <a:pt x="826" y="111"/>
                    </a:lnTo>
                    <a:lnTo>
                      <a:pt x="823" y="90"/>
                    </a:lnTo>
                    <a:lnTo>
                      <a:pt x="823" y="73"/>
                    </a:lnTo>
                    <a:lnTo>
                      <a:pt x="823" y="57"/>
                    </a:lnTo>
                    <a:lnTo>
                      <a:pt x="824" y="46"/>
                    </a:lnTo>
                    <a:lnTo>
                      <a:pt x="826" y="38"/>
                    </a:lnTo>
                    <a:lnTo>
                      <a:pt x="826" y="34"/>
                    </a:lnTo>
                    <a:lnTo>
                      <a:pt x="880" y="38"/>
                    </a:lnTo>
                    <a:lnTo>
                      <a:pt x="926" y="48"/>
                    </a:lnTo>
                    <a:lnTo>
                      <a:pt x="965" y="59"/>
                    </a:lnTo>
                    <a:lnTo>
                      <a:pt x="995" y="73"/>
                    </a:lnTo>
                    <a:lnTo>
                      <a:pt x="1019" y="90"/>
                    </a:lnTo>
                    <a:lnTo>
                      <a:pt x="1036" y="109"/>
                    </a:lnTo>
                    <a:lnTo>
                      <a:pt x="1047" y="129"/>
                    </a:lnTo>
                    <a:lnTo>
                      <a:pt x="1055" y="150"/>
                    </a:lnTo>
                    <a:lnTo>
                      <a:pt x="1059" y="169"/>
                    </a:lnTo>
                    <a:lnTo>
                      <a:pt x="1061" y="190"/>
                    </a:lnTo>
                    <a:lnTo>
                      <a:pt x="1059" y="207"/>
                    </a:lnTo>
                    <a:lnTo>
                      <a:pt x="1057" y="223"/>
                    </a:lnTo>
                    <a:lnTo>
                      <a:pt x="1053" y="236"/>
                    </a:lnTo>
                    <a:lnTo>
                      <a:pt x="1072" y="271"/>
                    </a:lnTo>
                    <a:lnTo>
                      <a:pt x="1086" y="302"/>
                    </a:lnTo>
                    <a:lnTo>
                      <a:pt x="1095" y="329"/>
                    </a:lnTo>
                    <a:lnTo>
                      <a:pt x="1099" y="352"/>
                    </a:lnTo>
                    <a:lnTo>
                      <a:pt x="1126" y="304"/>
                    </a:lnTo>
                    <a:lnTo>
                      <a:pt x="1153" y="255"/>
                    </a:lnTo>
                    <a:lnTo>
                      <a:pt x="1155" y="254"/>
                    </a:lnTo>
                    <a:lnTo>
                      <a:pt x="1157" y="252"/>
                    </a:lnTo>
                    <a:lnTo>
                      <a:pt x="1161" y="248"/>
                    </a:lnTo>
                    <a:lnTo>
                      <a:pt x="1165" y="242"/>
                    </a:lnTo>
                    <a:lnTo>
                      <a:pt x="1170" y="236"/>
                    </a:lnTo>
                    <a:lnTo>
                      <a:pt x="1157" y="190"/>
                    </a:lnTo>
                    <a:lnTo>
                      <a:pt x="1151" y="150"/>
                    </a:lnTo>
                    <a:lnTo>
                      <a:pt x="1151" y="111"/>
                    </a:lnTo>
                    <a:lnTo>
                      <a:pt x="1157" y="79"/>
                    </a:lnTo>
                    <a:lnTo>
                      <a:pt x="1165" y="52"/>
                    </a:lnTo>
                    <a:lnTo>
                      <a:pt x="1174" y="29"/>
                    </a:lnTo>
                    <a:lnTo>
                      <a:pt x="1182" y="13"/>
                    </a:lnTo>
                    <a:lnTo>
                      <a:pt x="1188" y="4"/>
                    </a:lnTo>
                    <a:lnTo>
                      <a:pt x="119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7546975" y="3462338"/>
                <a:ext cx="939800" cy="625475"/>
              </a:xfrm>
              <a:custGeom>
                <a:avLst/>
                <a:gdLst>
                  <a:gd name="T0" fmla="*/ 225 w 592"/>
                  <a:gd name="T1" fmla="*/ 0 h 394"/>
                  <a:gd name="T2" fmla="*/ 260 w 592"/>
                  <a:gd name="T3" fmla="*/ 4 h 394"/>
                  <a:gd name="T4" fmla="*/ 296 w 592"/>
                  <a:gd name="T5" fmla="*/ 12 h 394"/>
                  <a:gd name="T6" fmla="*/ 331 w 592"/>
                  <a:gd name="T7" fmla="*/ 23 h 394"/>
                  <a:gd name="T8" fmla="*/ 367 w 592"/>
                  <a:gd name="T9" fmla="*/ 42 h 394"/>
                  <a:gd name="T10" fmla="*/ 404 w 592"/>
                  <a:gd name="T11" fmla="*/ 67 h 394"/>
                  <a:gd name="T12" fmla="*/ 438 w 592"/>
                  <a:gd name="T13" fmla="*/ 100 h 394"/>
                  <a:gd name="T14" fmla="*/ 473 w 592"/>
                  <a:gd name="T15" fmla="*/ 140 h 394"/>
                  <a:gd name="T16" fmla="*/ 506 w 592"/>
                  <a:gd name="T17" fmla="*/ 189 h 394"/>
                  <a:gd name="T18" fmla="*/ 536 w 592"/>
                  <a:gd name="T19" fmla="*/ 248 h 394"/>
                  <a:gd name="T20" fmla="*/ 565 w 592"/>
                  <a:gd name="T21" fmla="*/ 315 h 394"/>
                  <a:gd name="T22" fmla="*/ 592 w 592"/>
                  <a:gd name="T23" fmla="*/ 394 h 394"/>
                  <a:gd name="T24" fmla="*/ 588 w 592"/>
                  <a:gd name="T25" fmla="*/ 390 h 394"/>
                  <a:gd name="T26" fmla="*/ 579 w 592"/>
                  <a:gd name="T27" fmla="*/ 381 h 394"/>
                  <a:gd name="T28" fmla="*/ 563 w 592"/>
                  <a:gd name="T29" fmla="*/ 364 h 394"/>
                  <a:gd name="T30" fmla="*/ 542 w 592"/>
                  <a:gd name="T31" fmla="*/ 340 h 394"/>
                  <a:gd name="T32" fmla="*/ 515 w 592"/>
                  <a:gd name="T33" fmla="*/ 314 h 394"/>
                  <a:gd name="T34" fmla="*/ 483 w 592"/>
                  <a:gd name="T35" fmla="*/ 285 h 394"/>
                  <a:gd name="T36" fmla="*/ 446 w 592"/>
                  <a:gd name="T37" fmla="*/ 254 h 394"/>
                  <a:gd name="T38" fmla="*/ 404 w 592"/>
                  <a:gd name="T39" fmla="*/ 221 h 394"/>
                  <a:gd name="T40" fmla="*/ 356 w 592"/>
                  <a:gd name="T41" fmla="*/ 190 h 394"/>
                  <a:gd name="T42" fmla="*/ 306 w 592"/>
                  <a:gd name="T43" fmla="*/ 160 h 394"/>
                  <a:gd name="T44" fmla="*/ 252 w 592"/>
                  <a:gd name="T45" fmla="*/ 133 h 394"/>
                  <a:gd name="T46" fmla="*/ 193 w 592"/>
                  <a:gd name="T47" fmla="*/ 110 h 394"/>
                  <a:gd name="T48" fmla="*/ 131 w 592"/>
                  <a:gd name="T49" fmla="*/ 91 h 394"/>
                  <a:gd name="T50" fmla="*/ 68 w 592"/>
                  <a:gd name="T51" fmla="*/ 77 h 394"/>
                  <a:gd name="T52" fmla="*/ 0 w 592"/>
                  <a:gd name="T53" fmla="*/ 69 h 394"/>
                  <a:gd name="T54" fmla="*/ 2 w 592"/>
                  <a:gd name="T55" fmla="*/ 69 h 394"/>
                  <a:gd name="T56" fmla="*/ 10 w 592"/>
                  <a:gd name="T57" fmla="*/ 64 h 394"/>
                  <a:gd name="T58" fmla="*/ 22 w 592"/>
                  <a:gd name="T59" fmla="*/ 56 h 394"/>
                  <a:gd name="T60" fmla="*/ 37 w 592"/>
                  <a:gd name="T61" fmla="*/ 48 h 394"/>
                  <a:gd name="T62" fmla="*/ 56 w 592"/>
                  <a:gd name="T63" fmla="*/ 39 h 394"/>
                  <a:gd name="T64" fmla="*/ 77 w 592"/>
                  <a:gd name="T65" fmla="*/ 29 h 394"/>
                  <a:gd name="T66" fmla="*/ 102 w 592"/>
                  <a:gd name="T67" fmla="*/ 19 h 394"/>
                  <a:gd name="T68" fmla="*/ 131 w 592"/>
                  <a:gd name="T69" fmla="*/ 12 h 394"/>
                  <a:gd name="T70" fmla="*/ 162 w 592"/>
                  <a:gd name="T71" fmla="*/ 4 h 394"/>
                  <a:gd name="T72" fmla="*/ 193 w 592"/>
                  <a:gd name="T73" fmla="*/ 0 h 394"/>
                  <a:gd name="T74" fmla="*/ 225 w 592"/>
                  <a:gd name="T75" fmla="*/ 0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92" h="394">
                    <a:moveTo>
                      <a:pt x="225" y="0"/>
                    </a:moveTo>
                    <a:lnTo>
                      <a:pt x="260" y="4"/>
                    </a:lnTo>
                    <a:lnTo>
                      <a:pt x="296" y="12"/>
                    </a:lnTo>
                    <a:lnTo>
                      <a:pt x="331" y="23"/>
                    </a:lnTo>
                    <a:lnTo>
                      <a:pt x="367" y="42"/>
                    </a:lnTo>
                    <a:lnTo>
                      <a:pt x="404" y="67"/>
                    </a:lnTo>
                    <a:lnTo>
                      <a:pt x="438" y="100"/>
                    </a:lnTo>
                    <a:lnTo>
                      <a:pt x="473" y="140"/>
                    </a:lnTo>
                    <a:lnTo>
                      <a:pt x="506" y="189"/>
                    </a:lnTo>
                    <a:lnTo>
                      <a:pt x="536" y="248"/>
                    </a:lnTo>
                    <a:lnTo>
                      <a:pt x="565" y="315"/>
                    </a:lnTo>
                    <a:lnTo>
                      <a:pt x="592" y="394"/>
                    </a:lnTo>
                    <a:lnTo>
                      <a:pt x="588" y="390"/>
                    </a:lnTo>
                    <a:lnTo>
                      <a:pt x="579" y="381"/>
                    </a:lnTo>
                    <a:lnTo>
                      <a:pt x="563" y="364"/>
                    </a:lnTo>
                    <a:lnTo>
                      <a:pt x="542" y="340"/>
                    </a:lnTo>
                    <a:lnTo>
                      <a:pt x="515" y="314"/>
                    </a:lnTo>
                    <a:lnTo>
                      <a:pt x="483" y="285"/>
                    </a:lnTo>
                    <a:lnTo>
                      <a:pt x="446" y="254"/>
                    </a:lnTo>
                    <a:lnTo>
                      <a:pt x="404" y="221"/>
                    </a:lnTo>
                    <a:lnTo>
                      <a:pt x="356" y="190"/>
                    </a:lnTo>
                    <a:lnTo>
                      <a:pt x="306" y="160"/>
                    </a:lnTo>
                    <a:lnTo>
                      <a:pt x="252" y="133"/>
                    </a:lnTo>
                    <a:lnTo>
                      <a:pt x="193" y="110"/>
                    </a:lnTo>
                    <a:lnTo>
                      <a:pt x="131" y="91"/>
                    </a:lnTo>
                    <a:lnTo>
                      <a:pt x="68" y="77"/>
                    </a:lnTo>
                    <a:lnTo>
                      <a:pt x="0" y="69"/>
                    </a:lnTo>
                    <a:lnTo>
                      <a:pt x="2" y="69"/>
                    </a:lnTo>
                    <a:lnTo>
                      <a:pt x="10" y="64"/>
                    </a:lnTo>
                    <a:lnTo>
                      <a:pt x="22" y="56"/>
                    </a:lnTo>
                    <a:lnTo>
                      <a:pt x="37" y="48"/>
                    </a:lnTo>
                    <a:lnTo>
                      <a:pt x="56" y="39"/>
                    </a:lnTo>
                    <a:lnTo>
                      <a:pt x="77" y="29"/>
                    </a:lnTo>
                    <a:lnTo>
                      <a:pt x="102" y="19"/>
                    </a:lnTo>
                    <a:lnTo>
                      <a:pt x="131" y="12"/>
                    </a:lnTo>
                    <a:lnTo>
                      <a:pt x="162" y="4"/>
                    </a:lnTo>
                    <a:lnTo>
                      <a:pt x="193" y="0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7483475" y="2784475"/>
                <a:ext cx="642938" cy="204788"/>
              </a:xfrm>
              <a:custGeom>
                <a:avLst/>
                <a:gdLst>
                  <a:gd name="T0" fmla="*/ 208 w 405"/>
                  <a:gd name="T1" fmla="*/ 0 h 129"/>
                  <a:gd name="T2" fmla="*/ 238 w 405"/>
                  <a:gd name="T3" fmla="*/ 6 h 129"/>
                  <a:gd name="T4" fmla="*/ 269 w 405"/>
                  <a:gd name="T5" fmla="*/ 16 h 129"/>
                  <a:gd name="T6" fmla="*/ 298 w 405"/>
                  <a:gd name="T7" fmla="*/ 29 h 129"/>
                  <a:gd name="T8" fmla="*/ 325 w 405"/>
                  <a:gd name="T9" fmla="*/ 43 h 129"/>
                  <a:gd name="T10" fmla="*/ 348 w 405"/>
                  <a:gd name="T11" fmla="*/ 60 h 129"/>
                  <a:gd name="T12" fmla="*/ 367 w 405"/>
                  <a:gd name="T13" fmla="*/ 75 h 129"/>
                  <a:gd name="T14" fmla="*/ 384 w 405"/>
                  <a:gd name="T15" fmla="*/ 89 h 129"/>
                  <a:gd name="T16" fmla="*/ 396 w 405"/>
                  <a:gd name="T17" fmla="*/ 100 h 129"/>
                  <a:gd name="T18" fmla="*/ 404 w 405"/>
                  <a:gd name="T19" fmla="*/ 108 h 129"/>
                  <a:gd name="T20" fmla="*/ 405 w 405"/>
                  <a:gd name="T21" fmla="*/ 112 h 129"/>
                  <a:gd name="T22" fmla="*/ 373 w 405"/>
                  <a:gd name="T23" fmla="*/ 100 h 129"/>
                  <a:gd name="T24" fmla="*/ 332 w 405"/>
                  <a:gd name="T25" fmla="*/ 95 h 129"/>
                  <a:gd name="T26" fmla="*/ 290 w 405"/>
                  <a:gd name="T27" fmla="*/ 91 h 129"/>
                  <a:gd name="T28" fmla="*/ 246 w 405"/>
                  <a:gd name="T29" fmla="*/ 93 h 129"/>
                  <a:gd name="T30" fmla="*/ 202 w 405"/>
                  <a:gd name="T31" fmla="*/ 95 h 129"/>
                  <a:gd name="T32" fmla="*/ 158 w 405"/>
                  <a:gd name="T33" fmla="*/ 100 h 129"/>
                  <a:gd name="T34" fmla="*/ 115 w 405"/>
                  <a:gd name="T35" fmla="*/ 106 h 129"/>
                  <a:gd name="T36" fmla="*/ 79 w 405"/>
                  <a:gd name="T37" fmla="*/ 112 h 129"/>
                  <a:gd name="T38" fmla="*/ 46 w 405"/>
                  <a:gd name="T39" fmla="*/ 118 h 129"/>
                  <a:gd name="T40" fmla="*/ 23 w 405"/>
                  <a:gd name="T41" fmla="*/ 123 h 129"/>
                  <a:gd name="T42" fmla="*/ 6 w 405"/>
                  <a:gd name="T43" fmla="*/ 127 h 129"/>
                  <a:gd name="T44" fmla="*/ 0 w 405"/>
                  <a:gd name="T45" fmla="*/ 129 h 129"/>
                  <a:gd name="T46" fmla="*/ 35 w 405"/>
                  <a:gd name="T47" fmla="*/ 83 h 129"/>
                  <a:gd name="T48" fmla="*/ 69 w 405"/>
                  <a:gd name="T49" fmla="*/ 48 h 129"/>
                  <a:gd name="T50" fmla="*/ 104 w 405"/>
                  <a:gd name="T51" fmla="*/ 23 h 129"/>
                  <a:gd name="T52" fmla="*/ 138 w 405"/>
                  <a:gd name="T53" fmla="*/ 8 h 129"/>
                  <a:gd name="T54" fmla="*/ 173 w 405"/>
                  <a:gd name="T55" fmla="*/ 0 h 129"/>
                  <a:gd name="T56" fmla="*/ 208 w 405"/>
                  <a:gd name="T57" fmla="*/ 0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05" h="129">
                    <a:moveTo>
                      <a:pt x="208" y="0"/>
                    </a:moveTo>
                    <a:lnTo>
                      <a:pt x="238" y="6"/>
                    </a:lnTo>
                    <a:lnTo>
                      <a:pt x="269" y="16"/>
                    </a:lnTo>
                    <a:lnTo>
                      <a:pt x="298" y="29"/>
                    </a:lnTo>
                    <a:lnTo>
                      <a:pt x="325" y="43"/>
                    </a:lnTo>
                    <a:lnTo>
                      <a:pt x="348" y="60"/>
                    </a:lnTo>
                    <a:lnTo>
                      <a:pt x="367" y="75"/>
                    </a:lnTo>
                    <a:lnTo>
                      <a:pt x="384" y="89"/>
                    </a:lnTo>
                    <a:lnTo>
                      <a:pt x="396" y="100"/>
                    </a:lnTo>
                    <a:lnTo>
                      <a:pt x="404" y="108"/>
                    </a:lnTo>
                    <a:lnTo>
                      <a:pt x="405" y="112"/>
                    </a:lnTo>
                    <a:lnTo>
                      <a:pt x="373" y="100"/>
                    </a:lnTo>
                    <a:lnTo>
                      <a:pt x="332" y="95"/>
                    </a:lnTo>
                    <a:lnTo>
                      <a:pt x="290" y="91"/>
                    </a:lnTo>
                    <a:lnTo>
                      <a:pt x="246" y="93"/>
                    </a:lnTo>
                    <a:lnTo>
                      <a:pt x="202" y="95"/>
                    </a:lnTo>
                    <a:lnTo>
                      <a:pt x="158" y="100"/>
                    </a:lnTo>
                    <a:lnTo>
                      <a:pt x="115" y="106"/>
                    </a:lnTo>
                    <a:lnTo>
                      <a:pt x="79" y="112"/>
                    </a:lnTo>
                    <a:lnTo>
                      <a:pt x="46" y="118"/>
                    </a:lnTo>
                    <a:lnTo>
                      <a:pt x="23" y="123"/>
                    </a:lnTo>
                    <a:lnTo>
                      <a:pt x="6" y="127"/>
                    </a:lnTo>
                    <a:lnTo>
                      <a:pt x="0" y="129"/>
                    </a:lnTo>
                    <a:lnTo>
                      <a:pt x="35" y="83"/>
                    </a:lnTo>
                    <a:lnTo>
                      <a:pt x="69" y="48"/>
                    </a:lnTo>
                    <a:lnTo>
                      <a:pt x="104" y="23"/>
                    </a:lnTo>
                    <a:lnTo>
                      <a:pt x="138" y="8"/>
                    </a:lnTo>
                    <a:lnTo>
                      <a:pt x="173" y="0"/>
                    </a:lnTo>
                    <a:lnTo>
                      <a:pt x="2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7224713" y="4265613"/>
                <a:ext cx="612775" cy="334963"/>
              </a:xfrm>
              <a:custGeom>
                <a:avLst/>
                <a:gdLst>
                  <a:gd name="T0" fmla="*/ 386 w 386"/>
                  <a:gd name="T1" fmla="*/ 0 h 211"/>
                  <a:gd name="T2" fmla="*/ 351 w 386"/>
                  <a:gd name="T3" fmla="*/ 61 h 211"/>
                  <a:gd name="T4" fmla="*/ 319 w 386"/>
                  <a:gd name="T5" fmla="*/ 111 h 211"/>
                  <a:gd name="T6" fmla="*/ 286 w 386"/>
                  <a:gd name="T7" fmla="*/ 150 h 211"/>
                  <a:gd name="T8" fmla="*/ 253 w 386"/>
                  <a:gd name="T9" fmla="*/ 179 h 211"/>
                  <a:gd name="T10" fmla="*/ 223 w 386"/>
                  <a:gd name="T11" fmla="*/ 196 h 211"/>
                  <a:gd name="T12" fmla="*/ 194 w 386"/>
                  <a:gd name="T13" fmla="*/ 207 h 211"/>
                  <a:gd name="T14" fmla="*/ 165 w 386"/>
                  <a:gd name="T15" fmla="*/ 211 h 211"/>
                  <a:gd name="T16" fmla="*/ 138 w 386"/>
                  <a:gd name="T17" fmla="*/ 207 h 211"/>
                  <a:gd name="T18" fmla="*/ 115 w 386"/>
                  <a:gd name="T19" fmla="*/ 202 h 211"/>
                  <a:gd name="T20" fmla="*/ 92 w 386"/>
                  <a:gd name="T21" fmla="*/ 190 h 211"/>
                  <a:gd name="T22" fmla="*/ 71 w 386"/>
                  <a:gd name="T23" fmla="*/ 175 h 211"/>
                  <a:gd name="T24" fmla="*/ 54 w 386"/>
                  <a:gd name="T25" fmla="*/ 159 h 211"/>
                  <a:gd name="T26" fmla="*/ 36 w 386"/>
                  <a:gd name="T27" fmla="*/ 144 h 211"/>
                  <a:gd name="T28" fmla="*/ 23 w 386"/>
                  <a:gd name="T29" fmla="*/ 129 h 211"/>
                  <a:gd name="T30" fmla="*/ 13 w 386"/>
                  <a:gd name="T31" fmla="*/ 115 h 211"/>
                  <a:gd name="T32" fmla="*/ 6 w 386"/>
                  <a:gd name="T33" fmla="*/ 104 h 211"/>
                  <a:gd name="T34" fmla="*/ 0 w 386"/>
                  <a:gd name="T35" fmla="*/ 96 h 211"/>
                  <a:gd name="T36" fmla="*/ 0 w 386"/>
                  <a:gd name="T37" fmla="*/ 92 h 211"/>
                  <a:gd name="T38" fmla="*/ 40 w 386"/>
                  <a:gd name="T39" fmla="*/ 100 h 211"/>
                  <a:gd name="T40" fmla="*/ 82 w 386"/>
                  <a:gd name="T41" fmla="*/ 102 h 211"/>
                  <a:gd name="T42" fmla="*/ 127 w 386"/>
                  <a:gd name="T43" fmla="*/ 98 h 211"/>
                  <a:gd name="T44" fmla="*/ 171 w 386"/>
                  <a:gd name="T45" fmla="*/ 88 h 211"/>
                  <a:gd name="T46" fmla="*/ 213 w 386"/>
                  <a:gd name="T47" fmla="*/ 77 h 211"/>
                  <a:gd name="T48" fmla="*/ 251 w 386"/>
                  <a:gd name="T49" fmla="*/ 63 h 211"/>
                  <a:gd name="T50" fmla="*/ 288 w 386"/>
                  <a:gd name="T51" fmla="*/ 48 h 211"/>
                  <a:gd name="T52" fmla="*/ 321 w 386"/>
                  <a:gd name="T53" fmla="*/ 34 h 211"/>
                  <a:gd name="T54" fmla="*/ 348 w 386"/>
                  <a:gd name="T55" fmla="*/ 21 h 211"/>
                  <a:gd name="T56" fmla="*/ 369 w 386"/>
                  <a:gd name="T57" fmla="*/ 9 h 211"/>
                  <a:gd name="T58" fmla="*/ 382 w 386"/>
                  <a:gd name="T59" fmla="*/ 4 h 211"/>
                  <a:gd name="T60" fmla="*/ 386 w 386"/>
                  <a:gd name="T61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86" h="211">
                    <a:moveTo>
                      <a:pt x="386" y="0"/>
                    </a:moveTo>
                    <a:lnTo>
                      <a:pt x="351" y="61"/>
                    </a:lnTo>
                    <a:lnTo>
                      <a:pt x="319" y="111"/>
                    </a:lnTo>
                    <a:lnTo>
                      <a:pt x="286" y="150"/>
                    </a:lnTo>
                    <a:lnTo>
                      <a:pt x="253" y="179"/>
                    </a:lnTo>
                    <a:lnTo>
                      <a:pt x="223" y="196"/>
                    </a:lnTo>
                    <a:lnTo>
                      <a:pt x="194" y="207"/>
                    </a:lnTo>
                    <a:lnTo>
                      <a:pt x="165" y="211"/>
                    </a:lnTo>
                    <a:lnTo>
                      <a:pt x="138" y="207"/>
                    </a:lnTo>
                    <a:lnTo>
                      <a:pt x="115" y="202"/>
                    </a:lnTo>
                    <a:lnTo>
                      <a:pt x="92" y="190"/>
                    </a:lnTo>
                    <a:lnTo>
                      <a:pt x="71" y="175"/>
                    </a:lnTo>
                    <a:lnTo>
                      <a:pt x="54" y="159"/>
                    </a:lnTo>
                    <a:lnTo>
                      <a:pt x="36" y="144"/>
                    </a:lnTo>
                    <a:lnTo>
                      <a:pt x="23" y="129"/>
                    </a:lnTo>
                    <a:lnTo>
                      <a:pt x="13" y="115"/>
                    </a:lnTo>
                    <a:lnTo>
                      <a:pt x="6" y="104"/>
                    </a:lnTo>
                    <a:lnTo>
                      <a:pt x="0" y="96"/>
                    </a:lnTo>
                    <a:lnTo>
                      <a:pt x="0" y="92"/>
                    </a:lnTo>
                    <a:lnTo>
                      <a:pt x="40" y="100"/>
                    </a:lnTo>
                    <a:lnTo>
                      <a:pt x="82" y="102"/>
                    </a:lnTo>
                    <a:lnTo>
                      <a:pt x="127" y="98"/>
                    </a:lnTo>
                    <a:lnTo>
                      <a:pt x="171" y="88"/>
                    </a:lnTo>
                    <a:lnTo>
                      <a:pt x="213" y="77"/>
                    </a:lnTo>
                    <a:lnTo>
                      <a:pt x="251" y="63"/>
                    </a:lnTo>
                    <a:lnTo>
                      <a:pt x="288" y="48"/>
                    </a:lnTo>
                    <a:lnTo>
                      <a:pt x="321" y="34"/>
                    </a:lnTo>
                    <a:lnTo>
                      <a:pt x="348" y="21"/>
                    </a:lnTo>
                    <a:lnTo>
                      <a:pt x="369" y="9"/>
                    </a:lnTo>
                    <a:lnTo>
                      <a:pt x="382" y="4"/>
                    </a:lnTo>
                    <a:lnTo>
                      <a:pt x="3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6148388" y="4460875"/>
                <a:ext cx="569913" cy="192088"/>
              </a:xfrm>
              <a:custGeom>
                <a:avLst/>
                <a:gdLst>
                  <a:gd name="T0" fmla="*/ 0 w 359"/>
                  <a:gd name="T1" fmla="*/ 0 h 121"/>
                  <a:gd name="T2" fmla="*/ 3 w 359"/>
                  <a:gd name="T3" fmla="*/ 0 h 121"/>
                  <a:gd name="T4" fmla="*/ 19 w 359"/>
                  <a:gd name="T5" fmla="*/ 4 h 121"/>
                  <a:gd name="T6" fmla="*/ 44 w 359"/>
                  <a:gd name="T7" fmla="*/ 8 h 121"/>
                  <a:gd name="T8" fmla="*/ 75 w 359"/>
                  <a:gd name="T9" fmla="*/ 13 h 121"/>
                  <a:gd name="T10" fmla="*/ 113 w 359"/>
                  <a:gd name="T11" fmla="*/ 17 h 121"/>
                  <a:gd name="T12" fmla="*/ 157 w 359"/>
                  <a:gd name="T13" fmla="*/ 19 h 121"/>
                  <a:gd name="T14" fmla="*/ 203 w 359"/>
                  <a:gd name="T15" fmla="*/ 21 h 121"/>
                  <a:gd name="T16" fmla="*/ 255 w 359"/>
                  <a:gd name="T17" fmla="*/ 17 h 121"/>
                  <a:gd name="T18" fmla="*/ 307 w 359"/>
                  <a:gd name="T19" fmla="*/ 11 h 121"/>
                  <a:gd name="T20" fmla="*/ 359 w 359"/>
                  <a:gd name="T21" fmla="*/ 0 h 121"/>
                  <a:gd name="T22" fmla="*/ 357 w 359"/>
                  <a:gd name="T23" fmla="*/ 4 h 121"/>
                  <a:gd name="T24" fmla="*/ 349 w 359"/>
                  <a:gd name="T25" fmla="*/ 11 h 121"/>
                  <a:gd name="T26" fmla="*/ 338 w 359"/>
                  <a:gd name="T27" fmla="*/ 25 h 121"/>
                  <a:gd name="T28" fmla="*/ 324 w 359"/>
                  <a:gd name="T29" fmla="*/ 38 h 121"/>
                  <a:gd name="T30" fmla="*/ 305 w 359"/>
                  <a:gd name="T31" fmla="*/ 56 h 121"/>
                  <a:gd name="T32" fmla="*/ 284 w 359"/>
                  <a:gd name="T33" fmla="*/ 73 h 121"/>
                  <a:gd name="T34" fmla="*/ 259 w 359"/>
                  <a:gd name="T35" fmla="*/ 88 h 121"/>
                  <a:gd name="T36" fmla="*/ 232 w 359"/>
                  <a:gd name="T37" fmla="*/ 104 h 121"/>
                  <a:gd name="T38" fmla="*/ 205 w 359"/>
                  <a:gd name="T39" fmla="*/ 113 h 121"/>
                  <a:gd name="T40" fmla="*/ 176 w 359"/>
                  <a:gd name="T41" fmla="*/ 121 h 121"/>
                  <a:gd name="T42" fmla="*/ 146 w 359"/>
                  <a:gd name="T43" fmla="*/ 121 h 121"/>
                  <a:gd name="T44" fmla="*/ 115 w 359"/>
                  <a:gd name="T45" fmla="*/ 115 h 121"/>
                  <a:gd name="T46" fmla="*/ 86 w 359"/>
                  <a:gd name="T47" fmla="*/ 102 h 121"/>
                  <a:gd name="T48" fmla="*/ 55 w 359"/>
                  <a:gd name="T49" fmla="*/ 79 h 121"/>
                  <a:gd name="T50" fmla="*/ 27 w 359"/>
                  <a:gd name="T51" fmla="*/ 44 h 121"/>
                  <a:gd name="T52" fmla="*/ 0 w 359"/>
                  <a:gd name="T5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59" h="121">
                    <a:moveTo>
                      <a:pt x="0" y="0"/>
                    </a:moveTo>
                    <a:lnTo>
                      <a:pt x="3" y="0"/>
                    </a:lnTo>
                    <a:lnTo>
                      <a:pt x="19" y="4"/>
                    </a:lnTo>
                    <a:lnTo>
                      <a:pt x="44" y="8"/>
                    </a:lnTo>
                    <a:lnTo>
                      <a:pt x="75" y="13"/>
                    </a:lnTo>
                    <a:lnTo>
                      <a:pt x="113" y="17"/>
                    </a:lnTo>
                    <a:lnTo>
                      <a:pt x="157" y="19"/>
                    </a:lnTo>
                    <a:lnTo>
                      <a:pt x="203" y="21"/>
                    </a:lnTo>
                    <a:lnTo>
                      <a:pt x="255" y="17"/>
                    </a:lnTo>
                    <a:lnTo>
                      <a:pt x="307" y="11"/>
                    </a:lnTo>
                    <a:lnTo>
                      <a:pt x="359" y="0"/>
                    </a:lnTo>
                    <a:lnTo>
                      <a:pt x="357" y="4"/>
                    </a:lnTo>
                    <a:lnTo>
                      <a:pt x="349" y="11"/>
                    </a:lnTo>
                    <a:lnTo>
                      <a:pt x="338" y="25"/>
                    </a:lnTo>
                    <a:lnTo>
                      <a:pt x="324" y="38"/>
                    </a:lnTo>
                    <a:lnTo>
                      <a:pt x="305" y="56"/>
                    </a:lnTo>
                    <a:lnTo>
                      <a:pt x="284" y="73"/>
                    </a:lnTo>
                    <a:lnTo>
                      <a:pt x="259" y="88"/>
                    </a:lnTo>
                    <a:lnTo>
                      <a:pt x="232" y="104"/>
                    </a:lnTo>
                    <a:lnTo>
                      <a:pt x="205" y="113"/>
                    </a:lnTo>
                    <a:lnTo>
                      <a:pt x="176" y="121"/>
                    </a:lnTo>
                    <a:lnTo>
                      <a:pt x="146" y="121"/>
                    </a:lnTo>
                    <a:lnTo>
                      <a:pt x="115" y="115"/>
                    </a:lnTo>
                    <a:lnTo>
                      <a:pt x="86" y="102"/>
                    </a:lnTo>
                    <a:lnTo>
                      <a:pt x="55" y="79"/>
                    </a:lnTo>
                    <a:lnTo>
                      <a:pt x="27" y="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5580063" y="3763963"/>
                <a:ext cx="765175" cy="442913"/>
              </a:xfrm>
              <a:custGeom>
                <a:avLst/>
                <a:gdLst>
                  <a:gd name="T0" fmla="*/ 475 w 482"/>
                  <a:gd name="T1" fmla="*/ 0 h 279"/>
                  <a:gd name="T2" fmla="*/ 482 w 482"/>
                  <a:gd name="T3" fmla="*/ 49 h 279"/>
                  <a:gd name="T4" fmla="*/ 482 w 482"/>
                  <a:gd name="T5" fmla="*/ 93 h 279"/>
                  <a:gd name="T6" fmla="*/ 475 w 482"/>
                  <a:gd name="T7" fmla="*/ 129 h 279"/>
                  <a:gd name="T8" fmla="*/ 461 w 482"/>
                  <a:gd name="T9" fmla="*/ 162 h 279"/>
                  <a:gd name="T10" fmla="*/ 440 w 482"/>
                  <a:gd name="T11" fmla="*/ 189 h 279"/>
                  <a:gd name="T12" fmla="*/ 417 w 482"/>
                  <a:gd name="T13" fmla="*/ 212 h 279"/>
                  <a:gd name="T14" fmla="*/ 388 w 482"/>
                  <a:gd name="T15" fmla="*/ 231 h 279"/>
                  <a:gd name="T16" fmla="*/ 356 w 482"/>
                  <a:gd name="T17" fmla="*/ 247 h 279"/>
                  <a:gd name="T18" fmla="*/ 323 w 482"/>
                  <a:gd name="T19" fmla="*/ 258 h 279"/>
                  <a:gd name="T20" fmla="*/ 287 w 482"/>
                  <a:gd name="T21" fmla="*/ 268 h 279"/>
                  <a:gd name="T22" fmla="*/ 250 w 482"/>
                  <a:gd name="T23" fmla="*/ 273 h 279"/>
                  <a:gd name="T24" fmla="*/ 212 w 482"/>
                  <a:gd name="T25" fmla="*/ 277 h 279"/>
                  <a:gd name="T26" fmla="*/ 175 w 482"/>
                  <a:gd name="T27" fmla="*/ 279 h 279"/>
                  <a:gd name="T28" fmla="*/ 141 w 482"/>
                  <a:gd name="T29" fmla="*/ 279 h 279"/>
                  <a:gd name="T30" fmla="*/ 108 w 482"/>
                  <a:gd name="T31" fmla="*/ 279 h 279"/>
                  <a:gd name="T32" fmla="*/ 79 w 482"/>
                  <a:gd name="T33" fmla="*/ 277 h 279"/>
                  <a:gd name="T34" fmla="*/ 52 w 482"/>
                  <a:gd name="T35" fmla="*/ 275 h 279"/>
                  <a:gd name="T36" fmla="*/ 31 w 482"/>
                  <a:gd name="T37" fmla="*/ 272 h 279"/>
                  <a:gd name="T38" fmla="*/ 14 w 482"/>
                  <a:gd name="T39" fmla="*/ 270 h 279"/>
                  <a:gd name="T40" fmla="*/ 4 w 482"/>
                  <a:gd name="T41" fmla="*/ 268 h 279"/>
                  <a:gd name="T42" fmla="*/ 0 w 482"/>
                  <a:gd name="T43" fmla="*/ 268 h 279"/>
                  <a:gd name="T44" fmla="*/ 35 w 482"/>
                  <a:gd name="T45" fmla="*/ 224 h 279"/>
                  <a:gd name="T46" fmla="*/ 77 w 482"/>
                  <a:gd name="T47" fmla="*/ 181 h 279"/>
                  <a:gd name="T48" fmla="*/ 121 w 482"/>
                  <a:gd name="T49" fmla="*/ 147 h 279"/>
                  <a:gd name="T50" fmla="*/ 169 w 482"/>
                  <a:gd name="T51" fmla="*/ 116 h 279"/>
                  <a:gd name="T52" fmla="*/ 217 w 482"/>
                  <a:gd name="T53" fmla="*/ 89 h 279"/>
                  <a:gd name="T54" fmla="*/ 267 w 482"/>
                  <a:gd name="T55" fmla="*/ 66 h 279"/>
                  <a:gd name="T56" fmla="*/ 313 w 482"/>
                  <a:gd name="T57" fmla="*/ 47 h 279"/>
                  <a:gd name="T58" fmla="*/ 358 w 482"/>
                  <a:gd name="T59" fmla="*/ 31 h 279"/>
                  <a:gd name="T60" fmla="*/ 396 w 482"/>
                  <a:gd name="T61" fmla="*/ 20 h 279"/>
                  <a:gd name="T62" fmla="*/ 429 w 482"/>
                  <a:gd name="T63" fmla="*/ 10 h 279"/>
                  <a:gd name="T64" fmla="*/ 454 w 482"/>
                  <a:gd name="T65" fmla="*/ 4 h 279"/>
                  <a:gd name="T66" fmla="*/ 469 w 482"/>
                  <a:gd name="T67" fmla="*/ 0 h 279"/>
                  <a:gd name="T68" fmla="*/ 475 w 482"/>
                  <a:gd name="T69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82" h="279">
                    <a:moveTo>
                      <a:pt x="475" y="0"/>
                    </a:moveTo>
                    <a:lnTo>
                      <a:pt x="482" y="49"/>
                    </a:lnTo>
                    <a:lnTo>
                      <a:pt x="482" y="93"/>
                    </a:lnTo>
                    <a:lnTo>
                      <a:pt x="475" y="129"/>
                    </a:lnTo>
                    <a:lnTo>
                      <a:pt x="461" y="162"/>
                    </a:lnTo>
                    <a:lnTo>
                      <a:pt x="440" y="189"/>
                    </a:lnTo>
                    <a:lnTo>
                      <a:pt x="417" y="212"/>
                    </a:lnTo>
                    <a:lnTo>
                      <a:pt x="388" y="231"/>
                    </a:lnTo>
                    <a:lnTo>
                      <a:pt x="356" y="247"/>
                    </a:lnTo>
                    <a:lnTo>
                      <a:pt x="323" y="258"/>
                    </a:lnTo>
                    <a:lnTo>
                      <a:pt x="287" y="268"/>
                    </a:lnTo>
                    <a:lnTo>
                      <a:pt x="250" y="273"/>
                    </a:lnTo>
                    <a:lnTo>
                      <a:pt x="212" y="277"/>
                    </a:lnTo>
                    <a:lnTo>
                      <a:pt x="175" y="279"/>
                    </a:lnTo>
                    <a:lnTo>
                      <a:pt x="141" y="279"/>
                    </a:lnTo>
                    <a:lnTo>
                      <a:pt x="108" y="279"/>
                    </a:lnTo>
                    <a:lnTo>
                      <a:pt x="79" y="277"/>
                    </a:lnTo>
                    <a:lnTo>
                      <a:pt x="52" y="275"/>
                    </a:lnTo>
                    <a:lnTo>
                      <a:pt x="31" y="272"/>
                    </a:lnTo>
                    <a:lnTo>
                      <a:pt x="14" y="270"/>
                    </a:lnTo>
                    <a:lnTo>
                      <a:pt x="4" y="268"/>
                    </a:lnTo>
                    <a:lnTo>
                      <a:pt x="0" y="268"/>
                    </a:lnTo>
                    <a:lnTo>
                      <a:pt x="35" y="224"/>
                    </a:lnTo>
                    <a:lnTo>
                      <a:pt x="77" y="181"/>
                    </a:lnTo>
                    <a:lnTo>
                      <a:pt x="121" y="147"/>
                    </a:lnTo>
                    <a:lnTo>
                      <a:pt x="169" y="116"/>
                    </a:lnTo>
                    <a:lnTo>
                      <a:pt x="217" y="89"/>
                    </a:lnTo>
                    <a:lnTo>
                      <a:pt x="267" y="66"/>
                    </a:lnTo>
                    <a:lnTo>
                      <a:pt x="313" y="47"/>
                    </a:lnTo>
                    <a:lnTo>
                      <a:pt x="358" y="31"/>
                    </a:lnTo>
                    <a:lnTo>
                      <a:pt x="396" y="20"/>
                    </a:lnTo>
                    <a:lnTo>
                      <a:pt x="429" y="10"/>
                    </a:lnTo>
                    <a:lnTo>
                      <a:pt x="454" y="4"/>
                    </a:lnTo>
                    <a:lnTo>
                      <a:pt x="469" y="0"/>
                    </a:lnTo>
                    <a:lnTo>
                      <a:pt x="47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6083300" y="2897188"/>
                <a:ext cx="790575" cy="541338"/>
              </a:xfrm>
              <a:custGeom>
                <a:avLst/>
                <a:gdLst>
                  <a:gd name="T0" fmla="*/ 0 w 498"/>
                  <a:gd name="T1" fmla="*/ 0 h 341"/>
                  <a:gd name="T2" fmla="*/ 60 w 498"/>
                  <a:gd name="T3" fmla="*/ 25 h 341"/>
                  <a:gd name="T4" fmla="*/ 119 w 498"/>
                  <a:gd name="T5" fmla="*/ 52 h 341"/>
                  <a:gd name="T6" fmla="*/ 177 w 498"/>
                  <a:gd name="T7" fmla="*/ 79 h 341"/>
                  <a:gd name="T8" fmla="*/ 231 w 498"/>
                  <a:gd name="T9" fmla="*/ 108 h 341"/>
                  <a:gd name="T10" fmla="*/ 281 w 498"/>
                  <a:gd name="T11" fmla="*/ 135 h 341"/>
                  <a:gd name="T12" fmla="*/ 327 w 498"/>
                  <a:gd name="T13" fmla="*/ 160 h 341"/>
                  <a:gd name="T14" fmla="*/ 369 w 498"/>
                  <a:gd name="T15" fmla="*/ 185 h 341"/>
                  <a:gd name="T16" fmla="*/ 408 w 498"/>
                  <a:gd name="T17" fmla="*/ 208 h 341"/>
                  <a:gd name="T18" fmla="*/ 438 w 498"/>
                  <a:gd name="T19" fmla="*/ 227 h 341"/>
                  <a:gd name="T20" fmla="*/ 463 w 498"/>
                  <a:gd name="T21" fmla="*/ 245 h 341"/>
                  <a:gd name="T22" fmla="*/ 482 w 498"/>
                  <a:gd name="T23" fmla="*/ 256 h 341"/>
                  <a:gd name="T24" fmla="*/ 494 w 498"/>
                  <a:gd name="T25" fmla="*/ 264 h 341"/>
                  <a:gd name="T26" fmla="*/ 498 w 498"/>
                  <a:gd name="T27" fmla="*/ 268 h 341"/>
                  <a:gd name="T28" fmla="*/ 446 w 498"/>
                  <a:gd name="T29" fmla="*/ 298 h 341"/>
                  <a:gd name="T30" fmla="*/ 398 w 498"/>
                  <a:gd name="T31" fmla="*/ 322 h 341"/>
                  <a:gd name="T32" fmla="*/ 354 w 498"/>
                  <a:gd name="T33" fmla="*/ 333 h 341"/>
                  <a:gd name="T34" fmla="*/ 312 w 498"/>
                  <a:gd name="T35" fmla="*/ 341 h 341"/>
                  <a:gd name="T36" fmla="*/ 273 w 498"/>
                  <a:gd name="T37" fmla="*/ 337 h 341"/>
                  <a:gd name="T38" fmla="*/ 237 w 498"/>
                  <a:gd name="T39" fmla="*/ 329 h 341"/>
                  <a:gd name="T40" fmla="*/ 204 w 498"/>
                  <a:gd name="T41" fmla="*/ 314 h 341"/>
                  <a:gd name="T42" fmla="*/ 173 w 498"/>
                  <a:gd name="T43" fmla="*/ 295 h 341"/>
                  <a:gd name="T44" fmla="*/ 146 w 498"/>
                  <a:gd name="T45" fmla="*/ 272 h 341"/>
                  <a:gd name="T46" fmla="*/ 121 w 498"/>
                  <a:gd name="T47" fmla="*/ 247 h 341"/>
                  <a:gd name="T48" fmla="*/ 98 w 498"/>
                  <a:gd name="T49" fmla="*/ 218 h 341"/>
                  <a:gd name="T50" fmla="*/ 79 w 498"/>
                  <a:gd name="T51" fmla="*/ 187 h 341"/>
                  <a:gd name="T52" fmla="*/ 62 w 498"/>
                  <a:gd name="T53" fmla="*/ 158 h 341"/>
                  <a:gd name="T54" fmla="*/ 46 w 498"/>
                  <a:gd name="T55" fmla="*/ 127 h 341"/>
                  <a:gd name="T56" fmla="*/ 33 w 498"/>
                  <a:gd name="T57" fmla="*/ 99 h 341"/>
                  <a:gd name="T58" fmla="*/ 23 w 498"/>
                  <a:gd name="T59" fmla="*/ 72 h 341"/>
                  <a:gd name="T60" fmla="*/ 14 w 498"/>
                  <a:gd name="T61" fmla="*/ 49 h 341"/>
                  <a:gd name="T62" fmla="*/ 6 w 498"/>
                  <a:gd name="T63" fmla="*/ 29 h 341"/>
                  <a:gd name="T64" fmla="*/ 2 w 498"/>
                  <a:gd name="T65" fmla="*/ 14 h 341"/>
                  <a:gd name="T66" fmla="*/ 0 w 498"/>
                  <a:gd name="T67" fmla="*/ 4 h 341"/>
                  <a:gd name="T68" fmla="*/ 0 w 498"/>
                  <a:gd name="T69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8" h="341">
                    <a:moveTo>
                      <a:pt x="0" y="0"/>
                    </a:moveTo>
                    <a:lnTo>
                      <a:pt x="60" y="25"/>
                    </a:lnTo>
                    <a:lnTo>
                      <a:pt x="119" y="52"/>
                    </a:lnTo>
                    <a:lnTo>
                      <a:pt x="177" y="79"/>
                    </a:lnTo>
                    <a:lnTo>
                      <a:pt x="231" y="108"/>
                    </a:lnTo>
                    <a:lnTo>
                      <a:pt x="281" y="135"/>
                    </a:lnTo>
                    <a:lnTo>
                      <a:pt x="327" y="160"/>
                    </a:lnTo>
                    <a:lnTo>
                      <a:pt x="369" y="185"/>
                    </a:lnTo>
                    <a:lnTo>
                      <a:pt x="408" y="208"/>
                    </a:lnTo>
                    <a:lnTo>
                      <a:pt x="438" y="227"/>
                    </a:lnTo>
                    <a:lnTo>
                      <a:pt x="463" y="245"/>
                    </a:lnTo>
                    <a:lnTo>
                      <a:pt x="482" y="256"/>
                    </a:lnTo>
                    <a:lnTo>
                      <a:pt x="494" y="264"/>
                    </a:lnTo>
                    <a:lnTo>
                      <a:pt x="498" y="268"/>
                    </a:lnTo>
                    <a:lnTo>
                      <a:pt x="446" y="298"/>
                    </a:lnTo>
                    <a:lnTo>
                      <a:pt x="398" y="322"/>
                    </a:lnTo>
                    <a:lnTo>
                      <a:pt x="354" y="333"/>
                    </a:lnTo>
                    <a:lnTo>
                      <a:pt x="312" y="341"/>
                    </a:lnTo>
                    <a:lnTo>
                      <a:pt x="273" y="337"/>
                    </a:lnTo>
                    <a:lnTo>
                      <a:pt x="237" y="329"/>
                    </a:lnTo>
                    <a:lnTo>
                      <a:pt x="204" y="314"/>
                    </a:lnTo>
                    <a:lnTo>
                      <a:pt x="173" y="295"/>
                    </a:lnTo>
                    <a:lnTo>
                      <a:pt x="146" y="272"/>
                    </a:lnTo>
                    <a:lnTo>
                      <a:pt x="121" y="247"/>
                    </a:lnTo>
                    <a:lnTo>
                      <a:pt x="98" y="218"/>
                    </a:lnTo>
                    <a:lnTo>
                      <a:pt x="79" y="187"/>
                    </a:lnTo>
                    <a:lnTo>
                      <a:pt x="62" y="158"/>
                    </a:lnTo>
                    <a:lnTo>
                      <a:pt x="46" y="127"/>
                    </a:lnTo>
                    <a:lnTo>
                      <a:pt x="33" y="99"/>
                    </a:lnTo>
                    <a:lnTo>
                      <a:pt x="23" y="72"/>
                    </a:lnTo>
                    <a:lnTo>
                      <a:pt x="14" y="49"/>
                    </a:lnTo>
                    <a:lnTo>
                      <a:pt x="6" y="29"/>
                    </a:lnTo>
                    <a:lnTo>
                      <a:pt x="2" y="1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6883400" y="2387600"/>
                <a:ext cx="334963" cy="346075"/>
              </a:xfrm>
              <a:custGeom>
                <a:avLst/>
                <a:gdLst>
                  <a:gd name="T0" fmla="*/ 5 w 211"/>
                  <a:gd name="T1" fmla="*/ 0 h 218"/>
                  <a:gd name="T2" fmla="*/ 53 w 211"/>
                  <a:gd name="T3" fmla="*/ 25 h 218"/>
                  <a:gd name="T4" fmla="*/ 94 w 211"/>
                  <a:gd name="T5" fmla="*/ 56 h 218"/>
                  <a:gd name="T6" fmla="*/ 128 w 211"/>
                  <a:gd name="T7" fmla="*/ 87 h 218"/>
                  <a:gd name="T8" fmla="*/ 155 w 211"/>
                  <a:gd name="T9" fmla="*/ 120 h 218"/>
                  <a:gd name="T10" fmla="*/ 176 w 211"/>
                  <a:gd name="T11" fmla="*/ 150 h 218"/>
                  <a:gd name="T12" fmla="*/ 192 w 211"/>
                  <a:gd name="T13" fmla="*/ 177 h 218"/>
                  <a:gd name="T14" fmla="*/ 203 w 211"/>
                  <a:gd name="T15" fmla="*/ 198 h 218"/>
                  <a:gd name="T16" fmla="*/ 209 w 211"/>
                  <a:gd name="T17" fmla="*/ 214 h 218"/>
                  <a:gd name="T18" fmla="*/ 211 w 211"/>
                  <a:gd name="T19" fmla="*/ 218 h 218"/>
                  <a:gd name="T20" fmla="*/ 163 w 211"/>
                  <a:gd name="T21" fmla="*/ 214 h 218"/>
                  <a:gd name="T22" fmla="*/ 123 w 211"/>
                  <a:gd name="T23" fmla="*/ 206 h 218"/>
                  <a:gd name="T24" fmla="*/ 88 w 211"/>
                  <a:gd name="T25" fmla="*/ 193 h 218"/>
                  <a:gd name="T26" fmla="*/ 61 w 211"/>
                  <a:gd name="T27" fmla="*/ 177 h 218"/>
                  <a:gd name="T28" fmla="*/ 40 w 211"/>
                  <a:gd name="T29" fmla="*/ 158 h 218"/>
                  <a:gd name="T30" fmla="*/ 25 w 211"/>
                  <a:gd name="T31" fmla="*/ 139 h 218"/>
                  <a:gd name="T32" fmla="*/ 13 w 211"/>
                  <a:gd name="T33" fmla="*/ 118 h 218"/>
                  <a:gd name="T34" fmla="*/ 5 w 211"/>
                  <a:gd name="T35" fmla="*/ 97 h 218"/>
                  <a:gd name="T36" fmla="*/ 2 w 211"/>
                  <a:gd name="T37" fmla="*/ 75 h 218"/>
                  <a:gd name="T38" fmla="*/ 0 w 211"/>
                  <a:gd name="T39" fmla="*/ 56 h 218"/>
                  <a:gd name="T40" fmla="*/ 0 w 211"/>
                  <a:gd name="T41" fmla="*/ 39 h 218"/>
                  <a:gd name="T42" fmla="*/ 2 w 211"/>
                  <a:gd name="T43" fmla="*/ 23 h 218"/>
                  <a:gd name="T44" fmla="*/ 3 w 211"/>
                  <a:gd name="T45" fmla="*/ 12 h 218"/>
                  <a:gd name="T46" fmla="*/ 3 w 211"/>
                  <a:gd name="T47" fmla="*/ 4 h 218"/>
                  <a:gd name="T48" fmla="*/ 5 w 211"/>
                  <a:gd name="T49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1" h="218">
                    <a:moveTo>
                      <a:pt x="5" y="0"/>
                    </a:moveTo>
                    <a:lnTo>
                      <a:pt x="53" y="25"/>
                    </a:lnTo>
                    <a:lnTo>
                      <a:pt x="94" y="56"/>
                    </a:lnTo>
                    <a:lnTo>
                      <a:pt x="128" y="87"/>
                    </a:lnTo>
                    <a:lnTo>
                      <a:pt x="155" y="120"/>
                    </a:lnTo>
                    <a:lnTo>
                      <a:pt x="176" y="150"/>
                    </a:lnTo>
                    <a:lnTo>
                      <a:pt x="192" y="177"/>
                    </a:lnTo>
                    <a:lnTo>
                      <a:pt x="203" y="198"/>
                    </a:lnTo>
                    <a:lnTo>
                      <a:pt x="209" y="214"/>
                    </a:lnTo>
                    <a:lnTo>
                      <a:pt x="211" y="218"/>
                    </a:lnTo>
                    <a:lnTo>
                      <a:pt x="163" y="214"/>
                    </a:lnTo>
                    <a:lnTo>
                      <a:pt x="123" y="206"/>
                    </a:lnTo>
                    <a:lnTo>
                      <a:pt x="88" y="193"/>
                    </a:lnTo>
                    <a:lnTo>
                      <a:pt x="61" y="177"/>
                    </a:lnTo>
                    <a:lnTo>
                      <a:pt x="40" y="158"/>
                    </a:lnTo>
                    <a:lnTo>
                      <a:pt x="25" y="139"/>
                    </a:lnTo>
                    <a:lnTo>
                      <a:pt x="13" y="118"/>
                    </a:lnTo>
                    <a:lnTo>
                      <a:pt x="5" y="97"/>
                    </a:lnTo>
                    <a:lnTo>
                      <a:pt x="2" y="75"/>
                    </a:lnTo>
                    <a:lnTo>
                      <a:pt x="0" y="56"/>
                    </a:lnTo>
                    <a:lnTo>
                      <a:pt x="0" y="39"/>
                    </a:lnTo>
                    <a:lnTo>
                      <a:pt x="2" y="23"/>
                    </a:lnTo>
                    <a:lnTo>
                      <a:pt x="3" y="12"/>
                    </a:lnTo>
                    <a:lnTo>
                      <a:pt x="3" y="4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71635" y="6637179"/>
              <a:ext cx="1504292" cy="1852049"/>
              <a:chOff x="3629025" y="3538538"/>
              <a:chExt cx="1497013" cy="1843088"/>
            </a:xfrm>
            <a:grpFill/>
          </p:grpSpPr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3629025" y="3538538"/>
                <a:ext cx="1497013" cy="1843088"/>
              </a:xfrm>
              <a:custGeom>
                <a:avLst/>
                <a:gdLst>
                  <a:gd name="T0" fmla="*/ 745 w 943"/>
                  <a:gd name="T1" fmla="*/ 48 h 1161"/>
                  <a:gd name="T2" fmla="*/ 703 w 943"/>
                  <a:gd name="T3" fmla="*/ 164 h 1161"/>
                  <a:gd name="T4" fmla="*/ 634 w 943"/>
                  <a:gd name="T5" fmla="*/ 192 h 1161"/>
                  <a:gd name="T6" fmla="*/ 553 w 943"/>
                  <a:gd name="T7" fmla="*/ 219 h 1161"/>
                  <a:gd name="T8" fmla="*/ 509 w 943"/>
                  <a:gd name="T9" fmla="*/ 296 h 1161"/>
                  <a:gd name="T10" fmla="*/ 513 w 943"/>
                  <a:gd name="T11" fmla="*/ 348 h 1161"/>
                  <a:gd name="T12" fmla="*/ 557 w 943"/>
                  <a:gd name="T13" fmla="*/ 473 h 1161"/>
                  <a:gd name="T14" fmla="*/ 663 w 943"/>
                  <a:gd name="T15" fmla="*/ 406 h 1161"/>
                  <a:gd name="T16" fmla="*/ 751 w 943"/>
                  <a:gd name="T17" fmla="*/ 258 h 1161"/>
                  <a:gd name="T18" fmla="*/ 847 w 943"/>
                  <a:gd name="T19" fmla="*/ 231 h 1161"/>
                  <a:gd name="T20" fmla="*/ 922 w 943"/>
                  <a:gd name="T21" fmla="*/ 256 h 1161"/>
                  <a:gd name="T22" fmla="*/ 933 w 943"/>
                  <a:gd name="T23" fmla="*/ 317 h 1161"/>
                  <a:gd name="T24" fmla="*/ 862 w 943"/>
                  <a:gd name="T25" fmla="*/ 433 h 1161"/>
                  <a:gd name="T26" fmla="*/ 764 w 943"/>
                  <a:gd name="T27" fmla="*/ 460 h 1161"/>
                  <a:gd name="T28" fmla="*/ 693 w 943"/>
                  <a:gd name="T29" fmla="*/ 448 h 1161"/>
                  <a:gd name="T30" fmla="*/ 636 w 943"/>
                  <a:gd name="T31" fmla="*/ 444 h 1161"/>
                  <a:gd name="T32" fmla="*/ 553 w 943"/>
                  <a:gd name="T33" fmla="*/ 527 h 1161"/>
                  <a:gd name="T34" fmla="*/ 545 w 943"/>
                  <a:gd name="T35" fmla="*/ 869 h 1161"/>
                  <a:gd name="T36" fmla="*/ 505 w 943"/>
                  <a:gd name="T37" fmla="*/ 1161 h 1161"/>
                  <a:gd name="T38" fmla="*/ 503 w 943"/>
                  <a:gd name="T39" fmla="*/ 835 h 1161"/>
                  <a:gd name="T40" fmla="*/ 468 w 943"/>
                  <a:gd name="T41" fmla="*/ 737 h 1161"/>
                  <a:gd name="T42" fmla="*/ 346 w 943"/>
                  <a:gd name="T43" fmla="*/ 719 h 1161"/>
                  <a:gd name="T44" fmla="*/ 188 w 943"/>
                  <a:gd name="T45" fmla="*/ 788 h 1161"/>
                  <a:gd name="T46" fmla="*/ 80 w 943"/>
                  <a:gd name="T47" fmla="*/ 758 h 1161"/>
                  <a:gd name="T48" fmla="*/ 19 w 943"/>
                  <a:gd name="T49" fmla="*/ 692 h 1161"/>
                  <a:gd name="T50" fmla="*/ 0 w 943"/>
                  <a:gd name="T51" fmla="*/ 656 h 1161"/>
                  <a:gd name="T52" fmla="*/ 155 w 943"/>
                  <a:gd name="T53" fmla="*/ 533 h 1161"/>
                  <a:gd name="T54" fmla="*/ 286 w 943"/>
                  <a:gd name="T55" fmla="*/ 546 h 1161"/>
                  <a:gd name="T56" fmla="*/ 372 w 943"/>
                  <a:gd name="T57" fmla="*/ 608 h 1161"/>
                  <a:gd name="T58" fmla="*/ 394 w 943"/>
                  <a:gd name="T59" fmla="*/ 639 h 1161"/>
                  <a:gd name="T60" fmla="*/ 499 w 943"/>
                  <a:gd name="T61" fmla="*/ 710 h 1161"/>
                  <a:gd name="T62" fmla="*/ 497 w 943"/>
                  <a:gd name="T63" fmla="*/ 465 h 1161"/>
                  <a:gd name="T64" fmla="*/ 430 w 943"/>
                  <a:gd name="T65" fmla="*/ 358 h 1161"/>
                  <a:gd name="T66" fmla="*/ 298 w 943"/>
                  <a:gd name="T67" fmla="*/ 421 h 1161"/>
                  <a:gd name="T68" fmla="*/ 184 w 943"/>
                  <a:gd name="T69" fmla="*/ 398 h 1161"/>
                  <a:gd name="T70" fmla="*/ 107 w 943"/>
                  <a:gd name="T71" fmla="*/ 317 h 1161"/>
                  <a:gd name="T72" fmla="*/ 80 w 943"/>
                  <a:gd name="T73" fmla="*/ 271 h 1161"/>
                  <a:gd name="T74" fmla="*/ 232 w 943"/>
                  <a:gd name="T75" fmla="*/ 214 h 1161"/>
                  <a:gd name="T76" fmla="*/ 347 w 943"/>
                  <a:gd name="T77" fmla="*/ 267 h 1161"/>
                  <a:gd name="T78" fmla="*/ 426 w 943"/>
                  <a:gd name="T79" fmla="*/ 327 h 1161"/>
                  <a:gd name="T80" fmla="*/ 465 w 943"/>
                  <a:gd name="T81" fmla="*/ 321 h 1161"/>
                  <a:gd name="T82" fmla="*/ 426 w 943"/>
                  <a:gd name="T83" fmla="*/ 187 h 1161"/>
                  <a:gd name="T84" fmla="*/ 340 w 943"/>
                  <a:gd name="T85" fmla="*/ 94 h 1161"/>
                  <a:gd name="T86" fmla="*/ 286 w 943"/>
                  <a:gd name="T87" fmla="*/ 37 h 1161"/>
                  <a:gd name="T88" fmla="*/ 319 w 943"/>
                  <a:gd name="T89" fmla="*/ 6 h 1161"/>
                  <a:gd name="T90" fmla="*/ 411 w 943"/>
                  <a:gd name="T91" fmla="*/ 12 h 1161"/>
                  <a:gd name="T92" fmla="*/ 428 w 943"/>
                  <a:gd name="T93" fmla="*/ 60 h 1161"/>
                  <a:gd name="T94" fmla="*/ 417 w 943"/>
                  <a:gd name="T95" fmla="*/ 104 h 1161"/>
                  <a:gd name="T96" fmla="*/ 453 w 943"/>
                  <a:gd name="T97" fmla="*/ 79 h 1161"/>
                  <a:gd name="T98" fmla="*/ 482 w 943"/>
                  <a:gd name="T99" fmla="*/ 100 h 1161"/>
                  <a:gd name="T100" fmla="*/ 465 w 943"/>
                  <a:gd name="T101" fmla="*/ 217 h 1161"/>
                  <a:gd name="T102" fmla="*/ 486 w 943"/>
                  <a:gd name="T103" fmla="*/ 277 h 1161"/>
                  <a:gd name="T104" fmla="*/ 549 w 943"/>
                  <a:gd name="T105" fmla="*/ 187 h 1161"/>
                  <a:gd name="T106" fmla="*/ 595 w 943"/>
                  <a:gd name="T107" fmla="*/ 69 h 1161"/>
                  <a:gd name="T108" fmla="*/ 666 w 943"/>
                  <a:gd name="T109" fmla="*/ 10 h 1161"/>
                  <a:gd name="T110" fmla="*/ 734 w 943"/>
                  <a:gd name="T11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43" h="1161">
                    <a:moveTo>
                      <a:pt x="734" y="0"/>
                    </a:moveTo>
                    <a:lnTo>
                      <a:pt x="743" y="0"/>
                    </a:lnTo>
                    <a:lnTo>
                      <a:pt x="745" y="0"/>
                    </a:lnTo>
                    <a:lnTo>
                      <a:pt x="745" y="48"/>
                    </a:lnTo>
                    <a:lnTo>
                      <a:pt x="741" y="89"/>
                    </a:lnTo>
                    <a:lnTo>
                      <a:pt x="732" y="121"/>
                    </a:lnTo>
                    <a:lnTo>
                      <a:pt x="718" y="144"/>
                    </a:lnTo>
                    <a:lnTo>
                      <a:pt x="703" y="164"/>
                    </a:lnTo>
                    <a:lnTo>
                      <a:pt x="688" y="177"/>
                    </a:lnTo>
                    <a:lnTo>
                      <a:pt x="668" y="187"/>
                    </a:lnTo>
                    <a:lnTo>
                      <a:pt x="651" y="191"/>
                    </a:lnTo>
                    <a:lnTo>
                      <a:pt x="634" y="192"/>
                    </a:lnTo>
                    <a:lnTo>
                      <a:pt x="616" y="192"/>
                    </a:lnTo>
                    <a:lnTo>
                      <a:pt x="603" y="191"/>
                    </a:lnTo>
                    <a:lnTo>
                      <a:pt x="574" y="202"/>
                    </a:lnTo>
                    <a:lnTo>
                      <a:pt x="553" y="219"/>
                    </a:lnTo>
                    <a:lnTo>
                      <a:pt x="536" y="239"/>
                    </a:lnTo>
                    <a:lnTo>
                      <a:pt x="522" y="260"/>
                    </a:lnTo>
                    <a:lnTo>
                      <a:pt x="515" y="279"/>
                    </a:lnTo>
                    <a:lnTo>
                      <a:pt x="509" y="296"/>
                    </a:lnTo>
                    <a:lnTo>
                      <a:pt x="505" y="308"/>
                    </a:lnTo>
                    <a:lnTo>
                      <a:pt x="505" y="312"/>
                    </a:lnTo>
                    <a:lnTo>
                      <a:pt x="505" y="312"/>
                    </a:lnTo>
                    <a:lnTo>
                      <a:pt x="513" y="348"/>
                    </a:lnTo>
                    <a:lnTo>
                      <a:pt x="524" y="392"/>
                    </a:lnTo>
                    <a:lnTo>
                      <a:pt x="534" y="442"/>
                    </a:lnTo>
                    <a:lnTo>
                      <a:pt x="541" y="494"/>
                    </a:lnTo>
                    <a:lnTo>
                      <a:pt x="557" y="473"/>
                    </a:lnTo>
                    <a:lnTo>
                      <a:pt x="576" y="454"/>
                    </a:lnTo>
                    <a:lnTo>
                      <a:pt x="599" y="435"/>
                    </a:lnTo>
                    <a:lnTo>
                      <a:pt x="628" y="419"/>
                    </a:lnTo>
                    <a:lnTo>
                      <a:pt x="663" y="406"/>
                    </a:lnTo>
                    <a:lnTo>
                      <a:pt x="682" y="354"/>
                    </a:lnTo>
                    <a:lnTo>
                      <a:pt x="703" y="314"/>
                    </a:lnTo>
                    <a:lnTo>
                      <a:pt x="726" y="281"/>
                    </a:lnTo>
                    <a:lnTo>
                      <a:pt x="751" y="258"/>
                    </a:lnTo>
                    <a:lnTo>
                      <a:pt x="774" y="242"/>
                    </a:lnTo>
                    <a:lnTo>
                      <a:pt x="799" y="233"/>
                    </a:lnTo>
                    <a:lnTo>
                      <a:pt x="824" y="229"/>
                    </a:lnTo>
                    <a:lnTo>
                      <a:pt x="847" y="231"/>
                    </a:lnTo>
                    <a:lnTo>
                      <a:pt x="870" y="235"/>
                    </a:lnTo>
                    <a:lnTo>
                      <a:pt x="889" y="241"/>
                    </a:lnTo>
                    <a:lnTo>
                      <a:pt x="907" y="248"/>
                    </a:lnTo>
                    <a:lnTo>
                      <a:pt x="922" y="256"/>
                    </a:lnTo>
                    <a:lnTo>
                      <a:pt x="933" y="262"/>
                    </a:lnTo>
                    <a:lnTo>
                      <a:pt x="939" y="266"/>
                    </a:lnTo>
                    <a:lnTo>
                      <a:pt x="943" y="267"/>
                    </a:lnTo>
                    <a:lnTo>
                      <a:pt x="933" y="317"/>
                    </a:lnTo>
                    <a:lnTo>
                      <a:pt x="920" y="358"/>
                    </a:lnTo>
                    <a:lnTo>
                      <a:pt x="905" y="391"/>
                    </a:lnTo>
                    <a:lnTo>
                      <a:pt x="883" y="415"/>
                    </a:lnTo>
                    <a:lnTo>
                      <a:pt x="862" y="433"/>
                    </a:lnTo>
                    <a:lnTo>
                      <a:pt x="837" y="446"/>
                    </a:lnTo>
                    <a:lnTo>
                      <a:pt x="812" y="454"/>
                    </a:lnTo>
                    <a:lnTo>
                      <a:pt x="789" y="458"/>
                    </a:lnTo>
                    <a:lnTo>
                      <a:pt x="764" y="460"/>
                    </a:lnTo>
                    <a:lnTo>
                      <a:pt x="743" y="458"/>
                    </a:lnTo>
                    <a:lnTo>
                      <a:pt x="722" y="454"/>
                    </a:lnTo>
                    <a:lnTo>
                      <a:pt x="705" y="452"/>
                    </a:lnTo>
                    <a:lnTo>
                      <a:pt x="693" y="448"/>
                    </a:lnTo>
                    <a:lnTo>
                      <a:pt x="684" y="444"/>
                    </a:lnTo>
                    <a:lnTo>
                      <a:pt x="682" y="444"/>
                    </a:lnTo>
                    <a:lnTo>
                      <a:pt x="674" y="431"/>
                    </a:lnTo>
                    <a:lnTo>
                      <a:pt x="636" y="444"/>
                    </a:lnTo>
                    <a:lnTo>
                      <a:pt x="607" y="462"/>
                    </a:lnTo>
                    <a:lnTo>
                      <a:pt x="582" y="483"/>
                    </a:lnTo>
                    <a:lnTo>
                      <a:pt x="565" y="506"/>
                    </a:lnTo>
                    <a:lnTo>
                      <a:pt x="553" y="527"/>
                    </a:lnTo>
                    <a:lnTo>
                      <a:pt x="545" y="544"/>
                    </a:lnTo>
                    <a:lnTo>
                      <a:pt x="545" y="565"/>
                    </a:lnTo>
                    <a:lnTo>
                      <a:pt x="545" y="856"/>
                    </a:lnTo>
                    <a:lnTo>
                      <a:pt x="545" y="869"/>
                    </a:lnTo>
                    <a:lnTo>
                      <a:pt x="545" y="879"/>
                    </a:lnTo>
                    <a:lnTo>
                      <a:pt x="545" y="885"/>
                    </a:lnTo>
                    <a:lnTo>
                      <a:pt x="561" y="1161"/>
                    </a:lnTo>
                    <a:lnTo>
                      <a:pt x="505" y="1161"/>
                    </a:lnTo>
                    <a:lnTo>
                      <a:pt x="505" y="863"/>
                    </a:lnTo>
                    <a:lnTo>
                      <a:pt x="505" y="863"/>
                    </a:lnTo>
                    <a:lnTo>
                      <a:pt x="505" y="856"/>
                    </a:lnTo>
                    <a:lnTo>
                      <a:pt x="503" y="835"/>
                    </a:lnTo>
                    <a:lnTo>
                      <a:pt x="499" y="812"/>
                    </a:lnTo>
                    <a:lnTo>
                      <a:pt x="493" y="787"/>
                    </a:lnTo>
                    <a:lnTo>
                      <a:pt x="482" y="762"/>
                    </a:lnTo>
                    <a:lnTo>
                      <a:pt x="468" y="737"/>
                    </a:lnTo>
                    <a:lnTo>
                      <a:pt x="449" y="713"/>
                    </a:lnTo>
                    <a:lnTo>
                      <a:pt x="424" y="694"/>
                    </a:lnTo>
                    <a:lnTo>
                      <a:pt x="392" y="679"/>
                    </a:lnTo>
                    <a:lnTo>
                      <a:pt x="346" y="719"/>
                    </a:lnTo>
                    <a:lnTo>
                      <a:pt x="301" y="750"/>
                    </a:lnTo>
                    <a:lnTo>
                      <a:pt x="259" y="771"/>
                    </a:lnTo>
                    <a:lnTo>
                      <a:pt x="223" y="783"/>
                    </a:lnTo>
                    <a:lnTo>
                      <a:pt x="188" y="788"/>
                    </a:lnTo>
                    <a:lnTo>
                      <a:pt x="157" y="788"/>
                    </a:lnTo>
                    <a:lnTo>
                      <a:pt x="128" y="783"/>
                    </a:lnTo>
                    <a:lnTo>
                      <a:pt x="103" y="771"/>
                    </a:lnTo>
                    <a:lnTo>
                      <a:pt x="80" y="758"/>
                    </a:lnTo>
                    <a:lnTo>
                      <a:pt x="61" y="742"/>
                    </a:lnTo>
                    <a:lnTo>
                      <a:pt x="44" y="725"/>
                    </a:lnTo>
                    <a:lnTo>
                      <a:pt x="30" y="708"/>
                    </a:lnTo>
                    <a:lnTo>
                      <a:pt x="19" y="692"/>
                    </a:lnTo>
                    <a:lnTo>
                      <a:pt x="11" y="677"/>
                    </a:lnTo>
                    <a:lnTo>
                      <a:pt x="5" y="665"/>
                    </a:lnTo>
                    <a:lnTo>
                      <a:pt x="2" y="658"/>
                    </a:lnTo>
                    <a:lnTo>
                      <a:pt x="0" y="656"/>
                    </a:lnTo>
                    <a:lnTo>
                      <a:pt x="40" y="608"/>
                    </a:lnTo>
                    <a:lnTo>
                      <a:pt x="80" y="573"/>
                    </a:lnTo>
                    <a:lnTo>
                      <a:pt x="119" y="548"/>
                    </a:lnTo>
                    <a:lnTo>
                      <a:pt x="155" y="533"/>
                    </a:lnTo>
                    <a:lnTo>
                      <a:pt x="192" y="527"/>
                    </a:lnTo>
                    <a:lnTo>
                      <a:pt x="224" y="529"/>
                    </a:lnTo>
                    <a:lnTo>
                      <a:pt x="257" y="535"/>
                    </a:lnTo>
                    <a:lnTo>
                      <a:pt x="286" y="546"/>
                    </a:lnTo>
                    <a:lnTo>
                      <a:pt x="313" y="560"/>
                    </a:lnTo>
                    <a:lnTo>
                      <a:pt x="336" y="577"/>
                    </a:lnTo>
                    <a:lnTo>
                      <a:pt x="357" y="592"/>
                    </a:lnTo>
                    <a:lnTo>
                      <a:pt x="372" y="608"/>
                    </a:lnTo>
                    <a:lnTo>
                      <a:pt x="384" y="619"/>
                    </a:lnTo>
                    <a:lnTo>
                      <a:pt x="392" y="627"/>
                    </a:lnTo>
                    <a:lnTo>
                      <a:pt x="394" y="631"/>
                    </a:lnTo>
                    <a:lnTo>
                      <a:pt x="394" y="639"/>
                    </a:lnTo>
                    <a:lnTo>
                      <a:pt x="430" y="652"/>
                    </a:lnTo>
                    <a:lnTo>
                      <a:pt x="463" y="673"/>
                    </a:lnTo>
                    <a:lnTo>
                      <a:pt x="492" y="700"/>
                    </a:lnTo>
                    <a:lnTo>
                      <a:pt x="499" y="710"/>
                    </a:lnTo>
                    <a:lnTo>
                      <a:pt x="505" y="721"/>
                    </a:lnTo>
                    <a:lnTo>
                      <a:pt x="505" y="565"/>
                    </a:lnTo>
                    <a:lnTo>
                      <a:pt x="503" y="515"/>
                    </a:lnTo>
                    <a:lnTo>
                      <a:pt x="497" y="465"/>
                    </a:lnTo>
                    <a:lnTo>
                      <a:pt x="488" y="414"/>
                    </a:lnTo>
                    <a:lnTo>
                      <a:pt x="472" y="394"/>
                    </a:lnTo>
                    <a:lnTo>
                      <a:pt x="453" y="375"/>
                    </a:lnTo>
                    <a:lnTo>
                      <a:pt x="430" y="358"/>
                    </a:lnTo>
                    <a:lnTo>
                      <a:pt x="401" y="348"/>
                    </a:lnTo>
                    <a:lnTo>
                      <a:pt x="365" y="383"/>
                    </a:lnTo>
                    <a:lnTo>
                      <a:pt x="330" y="408"/>
                    </a:lnTo>
                    <a:lnTo>
                      <a:pt x="298" y="421"/>
                    </a:lnTo>
                    <a:lnTo>
                      <a:pt x="265" y="425"/>
                    </a:lnTo>
                    <a:lnTo>
                      <a:pt x="236" y="421"/>
                    </a:lnTo>
                    <a:lnTo>
                      <a:pt x="209" y="412"/>
                    </a:lnTo>
                    <a:lnTo>
                      <a:pt x="184" y="398"/>
                    </a:lnTo>
                    <a:lnTo>
                      <a:pt x="161" y="379"/>
                    </a:lnTo>
                    <a:lnTo>
                      <a:pt x="140" y="360"/>
                    </a:lnTo>
                    <a:lnTo>
                      <a:pt x="123" y="339"/>
                    </a:lnTo>
                    <a:lnTo>
                      <a:pt x="107" y="317"/>
                    </a:lnTo>
                    <a:lnTo>
                      <a:pt x="96" y="300"/>
                    </a:lnTo>
                    <a:lnTo>
                      <a:pt x="88" y="285"/>
                    </a:lnTo>
                    <a:lnTo>
                      <a:pt x="82" y="275"/>
                    </a:lnTo>
                    <a:lnTo>
                      <a:pt x="80" y="271"/>
                    </a:lnTo>
                    <a:lnTo>
                      <a:pt x="121" y="241"/>
                    </a:lnTo>
                    <a:lnTo>
                      <a:pt x="159" y="221"/>
                    </a:lnTo>
                    <a:lnTo>
                      <a:pt x="198" y="212"/>
                    </a:lnTo>
                    <a:lnTo>
                      <a:pt x="232" y="214"/>
                    </a:lnTo>
                    <a:lnTo>
                      <a:pt x="265" y="219"/>
                    </a:lnTo>
                    <a:lnTo>
                      <a:pt x="296" y="233"/>
                    </a:lnTo>
                    <a:lnTo>
                      <a:pt x="322" y="248"/>
                    </a:lnTo>
                    <a:lnTo>
                      <a:pt x="347" y="267"/>
                    </a:lnTo>
                    <a:lnTo>
                      <a:pt x="367" y="287"/>
                    </a:lnTo>
                    <a:lnTo>
                      <a:pt x="384" y="304"/>
                    </a:lnTo>
                    <a:lnTo>
                      <a:pt x="397" y="321"/>
                    </a:lnTo>
                    <a:lnTo>
                      <a:pt x="426" y="327"/>
                    </a:lnTo>
                    <a:lnTo>
                      <a:pt x="453" y="341"/>
                    </a:lnTo>
                    <a:lnTo>
                      <a:pt x="474" y="356"/>
                    </a:lnTo>
                    <a:lnTo>
                      <a:pt x="470" y="342"/>
                    </a:lnTo>
                    <a:lnTo>
                      <a:pt x="465" y="321"/>
                    </a:lnTo>
                    <a:lnTo>
                      <a:pt x="457" y="294"/>
                    </a:lnTo>
                    <a:lnTo>
                      <a:pt x="447" y="262"/>
                    </a:lnTo>
                    <a:lnTo>
                      <a:pt x="438" y="225"/>
                    </a:lnTo>
                    <a:lnTo>
                      <a:pt x="426" y="187"/>
                    </a:lnTo>
                    <a:lnTo>
                      <a:pt x="413" y="148"/>
                    </a:lnTo>
                    <a:lnTo>
                      <a:pt x="401" y="112"/>
                    </a:lnTo>
                    <a:lnTo>
                      <a:pt x="367" y="106"/>
                    </a:lnTo>
                    <a:lnTo>
                      <a:pt x="340" y="94"/>
                    </a:lnTo>
                    <a:lnTo>
                      <a:pt x="319" y="83"/>
                    </a:lnTo>
                    <a:lnTo>
                      <a:pt x="303" y="68"/>
                    </a:lnTo>
                    <a:lnTo>
                      <a:pt x="294" y="52"/>
                    </a:lnTo>
                    <a:lnTo>
                      <a:pt x="286" y="37"/>
                    </a:lnTo>
                    <a:lnTo>
                      <a:pt x="282" y="25"/>
                    </a:lnTo>
                    <a:lnTo>
                      <a:pt x="280" y="18"/>
                    </a:lnTo>
                    <a:lnTo>
                      <a:pt x="280" y="14"/>
                    </a:lnTo>
                    <a:lnTo>
                      <a:pt x="319" y="6"/>
                    </a:lnTo>
                    <a:lnTo>
                      <a:pt x="351" y="0"/>
                    </a:lnTo>
                    <a:lnTo>
                      <a:pt x="376" y="0"/>
                    </a:lnTo>
                    <a:lnTo>
                      <a:pt x="395" y="4"/>
                    </a:lnTo>
                    <a:lnTo>
                      <a:pt x="411" y="12"/>
                    </a:lnTo>
                    <a:lnTo>
                      <a:pt x="420" y="21"/>
                    </a:lnTo>
                    <a:lnTo>
                      <a:pt x="426" y="33"/>
                    </a:lnTo>
                    <a:lnTo>
                      <a:pt x="428" y="46"/>
                    </a:lnTo>
                    <a:lnTo>
                      <a:pt x="428" y="60"/>
                    </a:lnTo>
                    <a:lnTo>
                      <a:pt x="426" y="73"/>
                    </a:lnTo>
                    <a:lnTo>
                      <a:pt x="422" y="85"/>
                    </a:lnTo>
                    <a:lnTo>
                      <a:pt x="420" y="96"/>
                    </a:lnTo>
                    <a:lnTo>
                      <a:pt x="417" y="104"/>
                    </a:lnTo>
                    <a:lnTo>
                      <a:pt x="434" y="142"/>
                    </a:lnTo>
                    <a:lnTo>
                      <a:pt x="434" y="123"/>
                    </a:lnTo>
                    <a:lnTo>
                      <a:pt x="442" y="102"/>
                    </a:lnTo>
                    <a:lnTo>
                      <a:pt x="453" y="79"/>
                    </a:lnTo>
                    <a:lnTo>
                      <a:pt x="474" y="56"/>
                    </a:lnTo>
                    <a:lnTo>
                      <a:pt x="476" y="62"/>
                    </a:lnTo>
                    <a:lnTo>
                      <a:pt x="478" y="77"/>
                    </a:lnTo>
                    <a:lnTo>
                      <a:pt x="482" y="100"/>
                    </a:lnTo>
                    <a:lnTo>
                      <a:pt x="484" y="129"/>
                    </a:lnTo>
                    <a:lnTo>
                      <a:pt x="482" y="158"/>
                    </a:lnTo>
                    <a:lnTo>
                      <a:pt x="476" y="189"/>
                    </a:lnTo>
                    <a:lnTo>
                      <a:pt x="465" y="217"/>
                    </a:lnTo>
                    <a:lnTo>
                      <a:pt x="463" y="219"/>
                    </a:lnTo>
                    <a:lnTo>
                      <a:pt x="474" y="250"/>
                    </a:lnTo>
                    <a:lnTo>
                      <a:pt x="486" y="277"/>
                    </a:lnTo>
                    <a:lnTo>
                      <a:pt x="486" y="277"/>
                    </a:lnTo>
                    <a:lnTo>
                      <a:pt x="495" y="256"/>
                    </a:lnTo>
                    <a:lnTo>
                      <a:pt x="507" y="231"/>
                    </a:lnTo>
                    <a:lnTo>
                      <a:pt x="526" y="208"/>
                    </a:lnTo>
                    <a:lnTo>
                      <a:pt x="549" y="187"/>
                    </a:lnTo>
                    <a:lnTo>
                      <a:pt x="580" y="171"/>
                    </a:lnTo>
                    <a:lnTo>
                      <a:pt x="578" y="131"/>
                    </a:lnTo>
                    <a:lnTo>
                      <a:pt x="584" y="96"/>
                    </a:lnTo>
                    <a:lnTo>
                      <a:pt x="595" y="69"/>
                    </a:lnTo>
                    <a:lnTo>
                      <a:pt x="609" y="48"/>
                    </a:lnTo>
                    <a:lnTo>
                      <a:pt x="628" y="31"/>
                    </a:lnTo>
                    <a:lnTo>
                      <a:pt x="647" y="19"/>
                    </a:lnTo>
                    <a:lnTo>
                      <a:pt x="666" y="10"/>
                    </a:lnTo>
                    <a:lnTo>
                      <a:pt x="686" y="4"/>
                    </a:lnTo>
                    <a:lnTo>
                      <a:pt x="705" y="2"/>
                    </a:lnTo>
                    <a:lnTo>
                      <a:pt x="720" y="0"/>
                    </a:lnTo>
                    <a:lnTo>
                      <a:pt x="7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699000" y="3962400"/>
                <a:ext cx="427038" cy="312738"/>
              </a:xfrm>
              <a:custGeom>
                <a:avLst/>
                <a:gdLst>
                  <a:gd name="T0" fmla="*/ 269 w 269"/>
                  <a:gd name="T1" fmla="*/ 0 h 197"/>
                  <a:gd name="T2" fmla="*/ 267 w 269"/>
                  <a:gd name="T3" fmla="*/ 4 h 197"/>
                  <a:gd name="T4" fmla="*/ 267 w 269"/>
                  <a:gd name="T5" fmla="*/ 14 h 197"/>
                  <a:gd name="T6" fmla="*/ 265 w 269"/>
                  <a:gd name="T7" fmla="*/ 27 h 197"/>
                  <a:gd name="T8" fmla="*/ 261 w 269"/>
                  <a:gd name="T9" fmla="*/ 45 h 197"/>
                  <a:gd name="T10" fmla="*/ 256 w 269"/>
                  <a:gd name="T11" fmla="*/ 64 h 197"/>
                  <a:gd name="T12" fmla="*/ 248 w 269"/>
                  <a:gd name="T13" fmla="*/ 87 h 197"/>
                  <a:gd name="T14" fmla="*/ 238 w 269"/>
                  <a:gd name="T15" fmla="*/ 108 h 197"/>
                  <a:gd name="T16" fmla="*/ 227 w 269"/>
                  <a:gd name="T17" fmla="*/ 131 h 197"/>
                  <a:gd name="T18" fmla="*/ 211 w 269"/>
                  <a:gd name="T19" fmla="*/ 150 h 197"/>
                  <a:gd name="T20" fmla="*/ 194 w 269"/>
                  <a:gd name="T21" fmla="*/ 168 h 197"/>
                  <a:gd name="T22" fmla="*/ 171 w 269"/>
                  <a:gd name="T23" fmla="*/ 183 h 197"/>
                  <a:gd name="T24" fmla="*/ 146 w 269"/>
                  <a:gd name="T25" fmla="*/ 193 h 197"/>
                  <a:gd name="T26" fmla="*/ 117 w 269"/>
                  <a:gd name="T27" fmla="*/ 197 h 197"/>
                  <a:gd name="T28" fmla="*/ 83 w 269"/>
                  <a:gd name="T29" fmla="*/ 193 h 197"/>
                  <a:gd name="T30" fmla="*/ 44 w 269"/>
                  <a:gd name="T31" fmla="*/ 183 h 197"/>
                  <a:gd name="T32" fmla="*/ 0 w 269"/>
                  <a:gd name="T33" fmla="*/ 164 h 197"/>
                  <a:gd name="T34" fmla="*/ 6 w 269"/>
                  <a:gd name="T35" fmla="*/ 164 h 197"/>
                  <a:gd name="T36" fmla="*/ 21 w 269"/>
                  <a:gd name="T37" fmla="*/ 160 h 197"/>
                  <a:gd name="T38" fmla="*/ 46 w 269"/>
                  <a:gd name="T39" fmla="*/ 152 h 197"/>
                  <a:gd name="T40" fmla="*/ 75 w 269"/>
                  <a:gd name="T41" fmla="*/ 141 h 197"/>
                  <a:gd name="T42" fmla="*/ 111 w 269"/>
                  <a:gd name="T43" fmla="*/ 125 h 197"/>
                  <a:gd name="T44" fmla="*/ 150 w 269"/>
                  <a:gd name="T45" fmla="*/ 104 h 197"/>
                  <a:gd name="T46" fmla="*/ 190 w 269"/>
                  <a:gd name="T47" fmla="*/ 77 h 197"/>
                  <a:gd name="T48" fmla="*/ 231 w 269"/>
                  <a:gd name="T49" fmla="*/ 43 h 197"/>
                  <a:gd name="T50" fmla="*/ 269 w 269"/>
                  <a:gd name="T5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69" h="197">
                    <a:moveTo>
                      <a:pt x="269" y="0"/>
                    </a:moveTo>
                    <a:lnTo>
                      <a:pt x="267" y="4"/>
                    </a:lnTo>
                    <a:lnTo>
                      <a:pt x="267" y="14"/>
                    </a:lnTo>
                    <a:lnTo>
                      <a:pt x="265" y="27"/>
                    </a:lnTo>
                    <a:lnTo>
                      <a:pt x="261" y="45"/>
                    </a:lnTo>
                    <a:lnTo>
                      <a:pt x="256" y="64"/>
                    </a:lnTo>
                    <a:lnTo>
                      <a:pt x="248" y="87"/>
                    </a:lnTo>
                    <a:lnTo>
                      <a:pt x="238" y="108"/>
                    </a:lnTo>
                    <a:lnTo>
                      <a:pt x="227" y="131"/>
                    </a:lnTo>
                    <a:lnTo>
                      <a:pt x="211" y="150"/>
                    </a:lnTo>
                    <a:lnTo>
                      <a:pt x="194" y="168"/>
                    </a:lnTo>
                    <a:lnTo>
                      <a:pt x="171" y="183"/>
                    </a:lnTo>
                    <a:lnTo>
                      <a:pt x="146" y="193"/>
                    </a:lnTo>
                    <a:lnTo>
                      <a:pt x="117" y="197"/>
                    </a:lnTo>
                    <a:lnTo>
                      <a:pt x="83" y="193"/>
                    </a:lnTo>
                    <a:lnTo>
                      <a:pt x="44" y="183"/>
                    </a:lnTo>
                    <a:lnTo>
                      <a:pt x="0" y="164"/>
                    </a:lnTo>
                    <a:lnTo>
                      <a:pt x="6" y="164"/>
                    </a:lnTo>
                    <a:lnTo>
                      <a:pt x="21" y="160"/>
                    </a:lnTo>
                    <a:lnTo>
                      <a:pt x="46" y="152"/>
                    </a:lnTo>
                    <a:lnTo>
                      <a:pt x="75" y="141"/>
                    </a:lnTo>
                    <a:lnTo>
                      <a:pt x="111" y="125"/>
                    </a:lnTo>
                    <a:lnTo>
                      <a:pt x="150" y="104"/>
                    </a:lnTo>
                    <a:lnTo>
                      <a:pt x="190" y="77"/>
                    </a:lnTo>
                    <a:lnTo>
                      <a:pt x="231" y="43"/>
                    </a:lnTo>
                    <a:lnTo>
                      <a:pt x="2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629025" y="4579938"/>
                <a:ext cx="622300" cy="215900"/>
              </a:xfrm>
              <a:custGeom>
                <a:avLst/>
                <a:gdLst>
                  <a:gd name="T0" fmla="*/ 0 w 392"/>
                  <a:gd name="T1" fmla="*/ 0 h 136"/>
                  <a:gd name="T2" fmla="*/ 4 w 392"/>
                  <a:gd name="T3" fmla="*/ 2 h 136"/>
                  <a:gd name="T4" fmla="*/ 15 w 392"/>
                  <a:gd name="T5" fmla="*/ 8 h 136"/>
                  <a:gd name="T6" fmla="*/ 34 w 392"/>
                  <a:gd name="T7" fmla="*/ 17 h 136"/>
                  <a:gd name="T8" fmla="*/ 59 w 392"/>
                  <a:gd name="T9" fmla="*/ 27 h 136"/>
                  <a:gd name="T10" fmla="*/ 90 w 392"/>
                  <a:gd name="T11" fmla="*/ 36 h 136"/>
                  <a:gd name="T12" fmla="*/ 125 w 392"/>
                  <a:gd name="T13" fmla="*/ 46 h 136"/>
                  <a:gd name="T14" fmla="*/ 163 w 392"/>
                  <a:gd name="T15" fmla="*/ 54 h 136"/>
                  <a:gd name="T16" fmla="*/ 205 w 392"/>
                  <a:gd name="T17" fmla="*/ 59 h 136"/>
                  <a:gd name="T18" fmla="*/ 249 w 392"/>
                  <a:gd name="T19" fmla="*/ 59 h 136"/>
                  <a:gd name="T20" fmla="*/ 296 w 392"/>
                  <a:gd name="T21" fmla="*/ 54 h 136"/>
                  <a:gd name="T22" fmla="*/ 344 w 392"/>
                  <a:gd name="T23" fmla="*/ 42 h 136"/>
                  <a:gd name="T24" fmla="*/ 392 w 392"/>
                  <a:gd name="T25" fmla="*/ 23 h 136"/>
                  <a:gd name="T26" fmla="*/ 390 w 392"/>
                  <a:gd name="T27" fmla="*/ 27 h 136"/>
                  <a:gd name="T28" fmla="*/ 382 w 392"/>
                  <a:gd name="T29" fmla="*/ 34 h 136"/>
                  <a:gd name="T30" fmla="*/ 371 w 392"/>
                  <a:gd name="T31" fmla="*/ 44 h 136"/>
                  <a:gd name="T32" fmla="*/ 355 w 392"/>
                  <a:gd name="T33" fmla="*/ 57 h 136"/>
                  <a:gd name="T34" fmla="*/ 336 w 392"/>
                  <a:gd name="T35" fmla="*/ 73 h 136"/>
                  <a:gd name="T36" fmla="*/ 313 w 392"/>
                  <a:gd name="T37" fmla="*/ 88 h 136"/>
                  <a:gd name="T38" fmla="*/ 290 w 392"/>
                  <a:gd name="T39" fmla="*/ 102 h 136"/>
                  <a:gd name="T40" fmla="*/ 263 w 392"/>
                  <a:gd name="T41" fmla="*/ 115 h 136"/>
                  <a:gd name="T42" fmla="*/ 234 w 392"/>
                  <a:gd name="T43" fmla="*/ 127 h 136"/>
                  <a:gd name="T44" fmla="*/ 203 w 392"/>
                  <a:gd name="T45" fmla="*/ 134 h 136"/>
                  <a:gd name="T46" fmla="*/ 173 w 392"/>
                  <a:gd name="T47" fmla="*/ 136 h 136"/>
                  <a:gd name="T48" fmla="*/ 142 w 392"/>
                  <a:gd name="T49" fmla="*/ 132 h 136"/>
                  <a:gd name="T50" fmla="*/ 113 w 392"/>
                  <a:gd name="T51" fmla="*/ 123 h 136"/>
                  <a:gd name="T52" fmla="*/ 82 w 392"/>
                  <a:gd name="T53" fmla="*/ 107 h 136"/>
                  <a:gd name="T54" fmla="*/ 54 w 392"/>
                  <a:gd name="T55" fmla="*/ 81 h 136"/>
                  <a:gd name="T56" fmla="*/ 25 w 392"/>
                  <a:gd name="T57" fmla="*/ 46 h 136"/>
                  <a:gd name="T58" fmla="*/ 0 w 392"/>
                  <a:gd name="T59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92" h="136">
                    <a:moveTo>
                      <a:pt x="0" y="0"/>
                    </a:moveTo>
                    <a:lnTo>
                      <a:pt x="4" y="2"/>
                    </a:lnTo>
                    <a:lnTo>
                      <a:pt x="15" y="8"/>
                    </a:lnTo>
                    <a:lnTo>
                      <a:pt x="34" y="17"/>
                    </a:lnTo>
                    <a:lnTo>
                      <a:pt x="59" y="27"/>
                    </a:lnTo>
                    <a:lnTo>
                      <a:pt x="90" y="36"/>
                    </a:lnTo>
                    <a:lnTo>
                      <a:pt x="125" y="46"/>
                    </a:lnTo>
                    <a:lnTo>
                      <a:pt x="163" y="54"/>
                    </a:lnTo>
                    <a:lnTo>
                      <a:pt x="205" y="59"/>
                    </a:lnTo>
                    <a:lnTo>
                      <a:pt x="249" y="59"/>
                    </a:lnTo>
                    <a:lnTo>
                      <a:pt x="296" y="54"/>
                    </a:lnTo>
                    <a:lnTo>
                      <a:pt x="344" y="42"/>
                    </a:lnTo>
                    <a:lnTo>
                      <a:pt x="392" y="23"/>
                    </a:lnTo>
                    <a:lnTo>
                      <a:pt x="390" y="27"/>
                    </a:lnTo>
                    <a:lnTo>
                      <a:pt x="382" y="34"/>
                    </a:lnTo>
                    <a:lnTo>
                      <a:pt x="371" y="44"/>
                    </a:lnTo>
                    <a:lnTo>
                      <a:pt x="355" y="57"/>
                    </a:lnTo>
                    <a:lnTo>
                      <a:pt x="336" y="73"/>
                    </a:lnTo>
                    <a:lnTo>
                      <a:pt x="313" y="88"/>
                    </a:lnTo>
                    <a:lnTo>
                      <a:pt x="290" y="102"/>
                    </a:lnTo>
                    <a:lnTo>
                      <a:pt x="263" y="115"/>
                    </a:lnTo>
                    <a:lnTo>
                      <a:pt x="234" y="127"/>
                    </a:lnTo>
                    <a:lnTo>
                      <a:pt x="203" y="134"/>
                    </a:lnTo>
                    <a:lnTo>
                      <a:pt x="173" y="136"/>
                    </a:lnTo>
                    <a:lnTo>
                      <a:pt x="142" y="132"/>
                    </a:lnTo>
                    <a:lnTo>
                      <a:pt x="113" y="123"/>
                    </a:lnTo>
                    <a:lnTo>
                      <a:pt x="82" y="107"/>
                    </a:lnTo>
                    <a:lnTo>
                      <a:pt x="54" y="81"/>
                    </a:lnTo>
                    <a:lnTo>
                      <a:pt x="25" y="4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4586288" y="3538538"/>
                <a:ext cx="231775" cy="304800"/>
              </a:xfrm>
              <a:custGeom>
                <a:avLst/>
                <a:gdLst>
                  <a:gd name="T0" fmla="*/ 142 w 146"/>
                  <a:gd name="T1" fmla="*/ 0 h 192"/>
                  <a:gd name="T2" fmla="*/ 142 w 146"/>
                  <a:gd name="T3" fmla="*/ 4 h 192"/>
                  <a:gd name="T4" fmla="*/ 144 w 146"/>
                  <a:gd name="T5" fmla="*/ 12 h 192"/>
                  <a:gd name="T6" fmla="*/ 146 w 146"/>
                  <a:gd name="T7" fmla="*/ 25 h 192"/>
                  <a:gd name="T8" fmla="*/ 146 w 146"/>
                  <a:gd name="T9" fmla="*/ 43 h 192"/>
                  <a:gd name="T10" fmla="*/ 146 w 146"/>
                  <a:gd name="T11" fmla="*/ 60 h 192"/>
                  <a:gd name="T12" fmla="*/ 144 w 146"/>
                  <a:gd name="T13" fmla="*/ 81 h 192"/>
                  <a:gd name="T14" fmla="*/ 138 w 146"/>
                  <a:gd name="T15" fmla="*/ 102 h 192"/>
                  <a:gd name="T16" fmla="*/ 133 w 146"/>
                  <a:gd name="T17" fmla="*/ 123 h 192"/>
                  <a:gd name="T18" fmla="*/ 121 w 146"/>
                  <a:gd name="T19" fmla="*/ 144 h 192"/>
                  <a:gd name="T20" fmla="*/ 108 w 146"/>
                  <a:gd name="T21" fmla="*/ 162 h 192"/>
                  <a:gd name="T22" fmla="*/ 88 w 146"/>
                  <a:gd name="T23" fmla="*/ 175 h 192"/>
                  <a:gd name="T24" fmla="*/ 65 w 146"/>
                  <a:gd name="T25" fmla="*/ 187 h 192"/>
                  <a:gd name="T26" fmla="*/ 35 w 146"/>
                  <a:gd name="T27" fmla="*/ 192 h 192"/>
                  <a:gd name="T28" fmla="*/ 0 w 146"/>
                  <a:gd name="T29" fmla="*/ 191 h 192"/>
                  <a:gd name="T30" fmla="*/ 4 w 146"/>
                  <a:gd name="T31" fmla="*/ 189 h 192"/>
                  <a:gd name="T32" fmla="*/ 13 w 146"/>
                  <a:gd name="T33" fmla="*/ 185 h 192"/>
                  <a:gd name="T34" fmla="*/ 29 w 146"/>
                  <a:gd name="T35" fmla="*/ 173 h 192"/>
                  <a:gd name="T36" fmla="*/ 50 w 146"/>
                  <a:gd name="T37" fmla="*/ 160 h 192"/>
                  <a:gd name="T38" fmla="*/ 71 w 146"/>
                  <a:gd name="T39" fmla="*/ 139 h 192"/>
                  <a:gd name="T40" fmla="*/ 92 w 146"/>
                  <a:gd name="T41" fmla="*/ 114 h 192"/>
                  <a:gd name="T42" fmla="*/ 111 w 146"/>
                  <a:gd name="T43" fmla="*/ 83 h 192"/>
                  <a:gd name="T44" fmla="*/ 129 w 146"/>
                  <a:gd name="T45" fmla="*/ 44 h 192"/>
                  <a:gd name="T46" fmla="*/ 142 w 146"/>
                  <a:gd name="T4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92">
                    <a:moveTo>
                      <a:pt x="142" y="0"/>
                    </a:moveTo>
                    <a:lnTo>
                      <a:pt x="142" y="4"/>
                    </a:lnTo>
                    <a:lnTo>
                      <a:pt x="144" y="12"/>
                    </a:lnTo>
                    <a:lnTo>
                      <a:pt x="146" y="25"/>
                    </a:lnTo>
                    <a:lnTo>
                      <a:pt x="146" y="43"/>
                    </a:lnTo>
                    <a:lnTo>
                      <a:pt x="146" y="60"/>
                    </a:lnTo>
                    <a:lnTo>
                      <a:pt x="144" y="81"/>
                    </a:lnTo>
                    <a:lnTo>
                      <a:pt x="138" y="102"/>
                    </a:lnTo>
                    <a:lnTo>
                      <a:pt x="133" y="123"/>
                    </a:lnTo>
                    <a:lnTo>
                      <a:pt x="121" y="144"/>
                    </a:lnTo>
                    <a:lnTo>
                      <a:pt x="108" y="162"/>
                    </a:lnTo>
                    <a:lnTo>
                      <a:pt x="88" y="175"/>
                    </a:lnTo>
                    <a:lnTo>
                      <a:pt x="65" y="187"/>
                    </a:lnTo>
                    <a:lnTo>
                      <a:pt x="35" y="192"/>
                    </a:lnTo>
                    <a:lnTo>
                      <a:pt x="0" y="191"/>
                    </a:lnTo>
                    <a:lnTo>
                      <a:pt x="4" y="189"/>
                    </a:lnTo>
                    <a:lnTo>
                      <a:pt x="13" y="185"/>
                    </a:lnTo>
                    <a:lnTo>
                      <a:pt x="29" y="173"/>
                    </a:lnTo>
                    <a:lnTo>
                      <a:pt x="50" y="160"/>
                    </a:lnTo>
                    <a:lnTo>
                      <a:pt x="71" y="139"/>
                    </a:lnTo>
                    <a:lnTo>
                      <a:pt x="92" y="114"/>
                    </a:lnTo>
                    <a:lnTo>
                      <a:pt x="111" y="83"/>
                    </a:lnTo>
                    <a:lnTo>
                      <a:pt x="129" y="44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756025" y="3968750"/>
                <a:ext cx="509588" cy="254000"/>
              </a:xfrm>
              <a:custGeom>
                <a:avLst/>
                <a:gdLst>
                  <a:gd name="T0" fmla="*/ 0 w 321"/>
                  <a:gd name="T1" fmla="*/ 0 h 160"/>
                  <a:gd name="T2" fmla="*/ 50 w 321"/>
                  <a:gd name="T3" fmla="*/ 37 h 160"/>
                  <a:gd name="T4" fmla="*/ 98 w 321"/>
                  <a:gd name="T5" fmla="*/ 62 h 160"/>
                  <a:gd name="T6" fmla="*/ 141 w 321"/>
                  <a:gd name="T7" fmla="*/ 81 h 160"/>
                  <a:gd name="T8" fmla="*/ 181 w 321"/>
                  <a:gd name="T9" fmla="*/ 91 h 160"/>
                  <a:gd name="T10" fmla="*/ 216 w 321"/>
                  <a:gd name="T11" fmla="*/ 95 h 160"/>
                  <a:gd name="T12" fmla="*/ 246 w 321"/>
                  <a:gd name="T13" fmla="*/ 96 h 160"/>
                  <a:gd name="T14" fmla="*/ 273 w 321"/>
                  <a:gd name="T15" fmla="*/ 93 h 160"/>
                  <a:gd name="T16" fmla="*/ 292 w 321"/>
                  <a:gd name="T17" fmla="*/ 87 h 160"/>
                  <a:gd name="T18" fmla="*/ 308 w 321"/>
                  <a:gd name="T19" fmla="*/ 83 h 160"/>
                  <a:gd name="T20" fmla="*/ 317 w 321"/>
                  <a:gd name="T21" fmla="*/ 79 h 160"/>
                  <a:gd name="T22" fmla="*/ 321 w 321"/>
                  <a:gd name="T23" fmla="*/ 77 h 160"/>
                  <a:gd name="T24" fmla="*/ 285 w 321"/>
                  <a:gd name="T25" fmla="*/ 116 h 160"/>
                  <a:gd name="T26" fmla="*/ 252 w 321"/>
                  <a:gd name="T27" fmla="*/ 141 h 160"/>
                  <a:gd name="T28" fmla="*/ 219 w 321"/>
                  <a:gd name="T29" fmla="*/ 154 h 160"/>
                  <a:gd name="T30" fmla="*/ 187 w 321"/>
                  <a:gd name="T31" fmla="*/ 160 h 160"/>
                  <a:gd name="T32" fmla="*/ 158 w 321"/>
                  <a:gd name="T33" fmla="*/ 156 h 160"/>
                  <a:gd name="T34" fmla="*/ 131 w 321"/>
                  <a:gd name="T35" fmla="*/ 146 h 160"/>
                  <a:gd name="T36" fmla="*/ 106 w 321"/>
                  <a:gd name="T37" fmla="*/ 131 h 160"/>
                  <a:gd name="T38" fmla="*/ 83 w 321"/>
                  <a:gd name="T39" fmla="*/ 112 h 160"/>
                  <a:gd name="T40" fmla="*/ 62 w 321"/>
                  <a:gd name="T41" fmla="*/ 93 h 160"/>
                  <a:gd name="T42" fmla="*/ 43 w 321"/>
                  <a:gd name="T43" fmla="*/ 70 h 160"/>
                  <a:gd name="T44" fmla="*/ 29 w 321"/>
                  <a:gd name="T45" fmla="*/ 48 h 160"/>
                  <a:gd name="T46" fmla="*/ 16 w 321"/>
                  <a:gd name="T47" fmla="*/ 29 h 160"/>
                  <a:gd name="T48" fmla="*/ 8 w 321"/>
                  <a:gd name="T49" fmla="*/ 14 h 160"/>
                  <a:gd name="T50" fmla="*/ 2 w 321"/>
                  <a:gd name="T51" fmla="*/ 4 h 160"/>
                  <a:gd name="T52" fmla="*/ 0 w 321"/>
                  <a:gd name="T53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60">
                    <a:moveTo>
                      <a:pt x="0" y="0"/>
                    </a:moveTo>
                    <a:lnTo>
                      <a:pt x="50" y="37"/>
                    </a:lnTo>
                    <a:lnTo>
                      <a:pt x="98" y="62"/>
                    </a:lnTo>
                    <a:lnTo>
                      <a:pt x="141" y="81"/>
                    </a:lnTo>
                    <a:lnTo>
                      <a:pt x="181" y="91"/>
                    </a:lnTo>
                    <a:lnTo>
                      <a:pt x="216" y="95"/>
                    </a:lnTo>
                    <a:lnTo>
                      <a:pt x="246" y="96"/>
                    </a:lnTo>
                    <a:lnTo>
                      <a:pt x="273" y="93"/>
                    </a:lnTo>
                    <a:lnTo>
                      <a:pt x="292" y="87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1" y="77"/>
                    </a:lnTo>
                    <a:lnTo>
                      <a:pt x="285" y="116"/>
                    </a:lnTo>
                    <a:lnTo>
                      <a:pt x="252" y="141"/>
                    </a:lnTo>
                    <a:lnTo>
                      <a:pt x="219" y="154"/>
                    </a:lnTo>
                    <a:lnTo>
                      <a:pt x="187" y="160"/>
                    </a:lnTo>
                    <a:lnTo>
                      <a:pt x="158" y="156"/>
                    </a:lnTo>
                    <a:lnTo>
                      <a:pt x="131" y="146"/>
                    </a:lnTo>
                    <a:lnTo>
                      <a:pt x="106" y="131"/>
                    </a:lnTo>
                    <a:lnTo>
                      <a:pt x="83" y="112"/>
                    </a:lnTo>
                    <a:lnTo>
                      <a:pt x="62" y="93"/>
                    </a:lnTo>
                    <a:lnTo>
                      <a:pt x="43" y="70"/>
                    </a:lnTo>
                    <a:lnTo>
                      <a:pt x="29" y="48"/>
                    </a:lnTo>
                    <a:lnTo>
                      <a:pt x="16" y="29"/>
                    </a:lnTo>
                    <a:lnTo>
                      <a:pt x="8" y="14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4073525" y="3560763"/>
                <a:ext cx="192088" cy="155575"/>
              </a:xfrm>
              <a:custGeom>
                <a:avLst/>
                <a:gdLst>
                  <a:gd name="T0" fmla="*/ 0 w 121"/>
                  <a:gd name="T1" fmla="*/ 0 h 98"/>
                  <a:gd name="T2" fmla="*/ 18 w 121"/>
                  <a:gd name="T3" fmla="*/ 17 h 98"/>
                  <a:gd name="T4" fmla="*/ 37 w 121"/>
                  <a:gd name="T5" fmla="*/ 32 h 98"/>
                  <a:gd name="T6" fmla="*/ 58 w 121"/>
                  <a:gd name="T7" fmla="*/ 50 h 98"/>
                  <a:gd name="T8" fmla="*/ 77 w 121"/>
                  <a:gd name="T9" fmla="*/ 65 h 98"/>
                  <a:gd name="T10" fmla="*/ 94 w 121"/>
                  <a:gd name="T11" fmla="*/ 77 h 98"/>
                  <a:gd name="T12" fmla="*/ 108 w 121"/>
                  <a:gd name="T13" fmla="*/ 88 h 98"/>
                  <a:gd name="T14" fmla="*/ 117 w 121"/>
                  <a:gd name="T15" fmla="*/ 96 h 98"/>
                  <a:gd name="T16" fmla="*/ 121 w 121"/>
                  <a:gd name="T17" fmla="*/ 98 h 98"/>
                  <a:gd name="T18" fmla="*/ 89 w 121"/>
                  <a:gd name="T19" fmla="*/ 96 h 98"/>
                  <a:gd name="T20" fmla="*/ 62 w 121"/>
                  <a:gd name="T21" fmla="*/ 88 h 98"/>
                  <a:gd name="T22" fmla="*/ 41 w 121"/>
                  <a:gd name="T23" fmla="*/ 77 h 98"/>
                  <a:gd name="T24" fmla="*/ 25 w 121"/>
                  <a:gd name="T25" fmla="*/ 63 h 98"/>
                  <a:gd name="T26" fmla="*/ 14 w 121"/>
                  <a:gd name="T27" fmla="*/ 50 h 98"/>
                  <a:gd name="T28" fmla="*/ 8 w 121"/>
                  <a:gd name="T29" fmla="*/ 34 h 98"/>
                  <a:gd name="T30" fmla="*/ 2 w 121"/>
                  <a:gd name="T31" fmla="*/ 21 h 98"/>
                  <a:gd name="T32" fmla="*/ 0 w 121"/>
                  <a:gd name="T33" fmla="*/ 11 h 98"/>
                  <a:gd name="T34" fmla="*/ 0 w 121"/>
                  <a:gd name="T35" fmla="*/ 4 h 98"/>
                  <a:gd name="T36" fmla="*/ 0 w 121"/>
                  <a:gd name="T37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1" h="98">
                    <a:moveTo>
                      <a:pt x="0" y="0"/>
                    </a:moveTo>
                    <a:lnTo>
                      <a:pt x="18" y="17"/>
                    </a:lnTo>
                    <a:lnTo>
                      <a:pt x="37" y="32"/>
                    </a:lnTo>
                    <a:lnTo>
                      <a:pt x="58" y="50"/>
                    </a:lnTo>
                    <a:lnTo>
                      <a:pt x="77" y="65"/>
                    </a:lnTo>
                    <a:lnTo>
                      <a:pt x="94" y="77"/>
                    </a:lnTo>
                    <a:lnTo>
                      <a:pt x="108" y="88"/>
                    </a:lnTo>
                    <a:lnTo>
                      <a:pt x="117" y="96"/>
                    </a:lnTo>
                    <a:lnTo>
                      <a:pt x="121" y="98"/>
                    </a:lnTo>
                    <a:lnTo>
                      <a:pt x="89" y="96"/>
                    </a:lnTo>
                    <a:lnTo>
                      <a:pt x="62" y="88"/>
                    </a:lnTo>
                    <a:lnTo>
                      <a:pt x="41" y="77"/>
                    </a:lnTo>
                    <a:lnTo>
                      <a:pt x="25" y="63"/>
                    </a:lnTo>
                    <a:lnTo>
                      <a:pt x="14" y="50"/>
                    </a:lnTo>
                    <a:lnTo>
                      <a:pt x="8" y="34"/>
                    </a:lnTo>
                    <a:lnTo>
                      <a:pt x="2" y="21"/>
                    </a:lnTo>
                    <a:lnTo>
                      <a:pt x="0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4348163" y="3627438"/>
                <a:ext cx="46038" cy="265113"/>
              </a:xfrm>
              <a:custGeom>
                <a:avLst/>
                <a:gdLst>
                  <a:gd name="T0" fmla="*/ 21 w 29"/>
                  <a:gd name="T1" fmla="*/ 0 h 167"/>
                  <a:gd name="T2" fmla="*/ 27 w 29"/>
                  <a:gd name="T3" fmla="*/ 27 h 167"/>
                  <a:gd name="T4" fmla="*/ 29 w 29"/>
                  <a:gd name="T5" fmla="*/ 56 h 167"/>
                  <a:gd name="T6" fmla="*/ 29 w 29"/>
                  <a:gd name="T7" fmla="*/ 85 h 167"/>
                  <a:gd name="T8" fmla="*/ 25 w 29"/>
                  <a:gd name="T9" fmla="*/ 110 h 167"/>
                  <a:gd name="T10" fmla="*/ 21 w 29"/>
                  <a:gd name="T11" fmla="*/ 133 h 167"/>
                  <a:gd name="T12" fmla="*/ 17 w 29"/>
                  <a:gd name="T13" fmla="*/ 152 h 167"/>
                  <a:gd name="T14" fmla="*/ 14 w 29"/>
                  <a:gd name="T15" fmla="*/ 163 h 167"/>
                  <a:gd name="T16" fmla="*/ 12 w 29"/>
                  <a:gd name="T17" fmla="*/ 167 h 167"/>
                  <a:gd name="T18" fmla="*/ 4 w 29"/>
                  <a:gd name="T19" fmla="*/ 140 h 167"/>
                  <a:gd name="T20" fmla="*/ 0 w 29"/>
                  <a:gd name="T21" fmla="*/ 111 h 167"/>
                  <a:gd name="T22" fmla="*/ 2 w 29"/>
                  <a:gd name="T23" fmla="*/ 83 h 167"/>
                  <a:gd name="T24" fmla="*/ 6 w 29"/>
                  <a:gd name="T25" fmla="*/ 56 h 167"/>
                  <a:gd name="T26" fmla="*/ 10 w 29"/>
                  <a:gd name="T27" fmla="*/ 35 h 167"/>
                  <a:gd name="T28" fmla="*/ 15 w 29"/>
                  <a:gd name="T29" fmla="*/ 15 h 167"/>
                  <a:gd name="T30" fmla="*/ 19 w 29"/>
                  <a:gd name="T31" fmla="*/ 4 h 167"/>
                  <a:gd name="T32" fmla="*/ 21 w 29"/>
                  <a:gd name="T33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167">
                    <a:moveTo>
                      <a:pt x="21" y="0"/>
                    </a:moveTo>
                    <a:lnTo>
                      <a:pt x="27" y="27"/>
                    </a:lnTo>
                    <a:lnTo>
                      <a:pt x="29" y="56"/>
                    </a:lnTo>
                    <a:lnTo>
                      <a:pt x="29" y="85"/>
                    </a:lnTo>
                    <a:lnTo>
                      <a:pt x="25" y="110"/>
                    </a:lnTo>
                    <a:lnTo>
                      <a:pt x="21" y="133"/>
                    </a:lnTo>
                    <a:lnTo>
                      <a:pt x="17" y="152"/>
                    </a:lnTo>
                    <a:lnTo>
                      <a:pt x="14" y="163"/>
                    </a:lnTo>
                    <a:lnTo>
                      <a:pt x="12" y="167"/>
                    </a:lnTo>
                    <a:lnTo>
                      <a:pt x="4" y="140"/>
                    </a:lnTo>
                    <a:lnTo>
                      <a:pt x="0" y="111"/>
                    </a:lnTo>
                    <a:lnTo>
                      <a:pt x="2" y="83"/>
                    </a:lnTo>
                    <a:lnTo>
                      <a:pt x="6" y="56"/>
                    </a:lnTo>
                    <a:lnTo>
                      <a:pt x="10" y="35"/>
                    </a:lnTo>
                    <a:lnTo>
                      <a:pt x="15" y="15"/>
                    </a:lnTo>
                    <a:lnTo>
                      <a:pt x="19" y="4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Growth Concept for PowerPoint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845738" y="1581106"/>
            <a:ext cx="6163574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0" name="Group 69"/>
          <p:cNvGrpSpPr/>
          <p:nvPr/>
        </p:nvGrpSpPr>
        <p:grpSpPr>
          <a:xfrm>
            <a:off x="1788714" y="1274872"/>
            <a:ext cx="1829596" cy="3167544"/>
            <a:chOff x="8843963" y="1473200"/>
            <a:chExt cx="2268538" cy="3927475"/>
          </a:xfrm>
        </p:grpSpPr>
        <p:grpSp>
          <p:nvGrpSpPr>
            <p:cNvPr id="71" name="Group 70"/>
            <p:cNvGrpSpPr/>
            <p:nvPr/>
          </p:nvGrpSpPr>
          <p:grpSpPr>
            <a:xfrm>
              <a:off x="9518650" y="4319588"/>
              <a:ext cx="812801" cy="1081087"/>
              <a:chOff x="9518650" y="4319588"/>
              <a:chExt cx="812801" cy="1081087"/>
            </a:xfrm>
            <a:solidFill>
              <a:schemeClr val="accent1">
                <a:lumMod val="50000"/>
              </a:schemeClr>
            </a:solidFill>
          </p:grpSpPr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9906000" y="4378325"/>
                <a:ext cx="209550" cy="10223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9518650" y="4319588"/>
                <a:ext cx="428625" cy="617538"/>
              </a:xfrm>
              <a:custGeom>
                <a:avLst/>
                <a:gdLst>
                  <a:gd name="T0" fmla="*/ 9 w 270"/>
                  <a:gd name="T1" fmla="*/ 0 h 389"/>
                  <a:gd name="T2" fmla="*/ 61 w 270"/>
                  <a:gd name="T3" fmla="*/ 12 h 389"/>
                  <a:gd name="T4" fmla="*/ 61 w 270"/>
                  <a:gd name="T5" fmla="*/ 18 h 389"/>
                  <a:gd name="T6" fmla="*/ 57 w 270"/>
                  <a:gd name="T7" fmla="*/ 33 h 389"/>
                  <a:gd name="T8" fmla="*/ 55 w 270"/>
                  <a:gd name="T9" fmla="*/ 58 h 389"/>
                  <a:gd name="T10" fmla="*/ 53 w 270"/>
                  <a:gd name="T11" fmla="*/ 87 h 389"/>
                  <a:gd name="T12" fmla="*/ 55 w 270"/>
                  <a:gd name="T13" fmla="*/ 122 h 389"/>
                  <a:gd name="T14" fmla="*/ 59 w 270"/>
                  <a:gd name="T15" fmla="*/ 158 h 389"/>
                  <a:gd name="T16" fmla="*/ 67 w 270"/>
                  <a:gd name="T17" fmla="*/ 197 h 389"/>
                  <a:gd name="T18" fmla="*/ 82 w 270"/>
                  <a:gd name="T19" fmla="*/ 233 h 389"/>
                  <a:gd name="T20" fmla="*/ 101 w 270"/>
                  <a:gd name="T21" fmla="*/ 266 h 389"/>
                  <a:gd name="T22" fmla="*/ 126 w 270"/>
                  <a:gd name="T23" fmla="*/ 291 h 389"/>
                  <a:gd name="T24" fmla="*/ 155 w 270"/>
                  <a:gd name="T25" fmla="*/ 310 h 389"/>
                  <a:gd name="T26" fmla="*/ 188 w 270"/>
                  <a:gd name="T27" fmla="*/ 323 h 389"/>
                  <a:gd name="T28" fmla="*/ 226 w 270"/>
                  <a:gd name="T29" fmla="*/ 331 h 389"/>
                  <a:gd name="T30" fmla="*/ 270 w 270"/>
                  <a:gd name="T31" fmla="*/ 335 h 389"/>
                  <a:gd name="T32" fmla="*/ 269 w 270"/>
                  <a:gd name="T33" fmla="*/ 389 h 389"/>
                  <a:gd name="T34" fmla="*/ 217 w 270"/>
                  <a:gd name="T35" fmla="*/ 385 h 389"/>
                  <a:gd name="T36" fmla="*/ 169 w 270"/>
                  <a:gd name="T37" fmla="*/ 373 h 389"/>
                  <a:gd name="T38" fmla="*/ 126 w 270"/>
                  <a:gd name="T39" fmla="*/ 356 h 389"/>
                  <a:gd name="T40" fmla="*/ 92 w 270"/>
                  <a:gd name="T41" fmla="*/ 331 h 389"/>
                  <a:gd name="T42" fmla="*/ 61 w 270"/>
                  <a:gd name="T43" fmla="*/ 298 h 389"/>
                  <a:gd name="T44" fmla="*/ 34 w 270"/>
                  <a:gd name="T45" fmla="*/ 258 h 389"/>
                  <a:gd name="T46" fmla="*/ 17 w 270"/>
                  <a:gd name="T47" fmla="*/ 216 h 389"/>
                  <a:gd name="T48" fmla="*/ 7 w 270"/>
                  <a:gd name="T49" fmla="*/ 173 h 389"/>
                  <a:gd name="T50" fmla="*/ 1 w 270"/>
                  <a:gd name="T51" fmla="*/ 131 h 389"/>
                  <a:gd name="T52" fmla="*/ 0 w 270"/>
                  <a:gd name="T53" fmla="*/ 91 h 389"/>
                  <a:gd name="T54" fmla="*/ 1 w 270"/>
                  <a:gd name="T55" fmla="*/ 56 h 389"/>
                  <a:gd name="T56" fmla="*/ 5 w 270"/>
                  <a:gd name="T57" fmla="*/ 27 h 389"/>
                  <a:gd name="T58" fmla="*/ 7 w 270"/>
                  <a:gd name="T59" fmla="*/ 10 h 389"/>
                  <a:gd name="T60" fmla="*/ 9 w 270"/>
                  <a:gd name="T61" fmla="*/ 0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70" h="389">
                    <a:moveTo>
                      <a:pt x="9" y="0"/>
                    </a:moveTo>
                    <a:lnTo>
                      <a:pt x="61" y="12"/>
                    </a:lnTo>
                    <a:lnTo>
                      <a:pt x="61" y="18"/>
                    </a:lnTo>
                    <a:lnTo>
                      <a:pt x="57" y="33"/>
                    </a:lnTo>
                    <a:lnTo>
                      <a:pt x="55" y="58"/>
                    </a:lnTo>
                    <a:lnTo>
                      <a:pt x="53" y="87"/>
                    </a:lnTo>
                    <a:lnTo>
                      <a:pt x="55" y="122"/>
                    </a:lnTo>
                    <a:lnTo>
                      <a:pt x="59" y="158"/>
                    </a:lnTo>
                    <a:lnTo>
                      <a:pt x="67" y="197"/>
                    </a:lnTo>
                    <a:lnTo>
                      <a:pt x="82" y="233"/>
                    </a:lnTo>
                    <a:lnTo>
                      <a:pt x="101" y="266"/>
                    </a:lnTo>
                    <a:lnTo>
                      <a:pt x="126" y="291"/>
                    </a:lnTo>
                    <a:lnTo>
                      <a:pt x="155" y="310"/>
                    </a:lnTo>
                    <a:lnTo>
                      <a:pt x="188" y="323"/>
                    </a:lnTo>
                    <a:lnTo>
                      <a:pt x="226" y="331"/>
                    </a:lnTo>
                    <a:lnTo>
                      <a:pt x="270" y="335"/>
                    </a:lnTo>
                    <a:lnTo>
                      <a:pt x="269" y="389"/>
                    </a:lnTo>
                    <a:lnTo>
                      <a:pt x="217" y="385"/>
                    </a:lnTo>
                    <a:lnTo>
                      <a:pt x="169" y="373"/>
                    </a:lnTo>
                    <a:lnTo>
                      <a:pt x="126" y="356"/>
                    </a:lnTo>
                    <a:lnTo>
                      <a:pt x="92" y="331"/>
                    </a:lnTo>
                    <a:lnTo>
                      <a:pt x="61" y="298"/>
                    </a:lnTo>
                    <a:lnTo>
                      <a:pt x="34" y="258"/>
                    </a:lnTo>
                    <a:lnTo>
                      <a:pt x="17" y="216"/>
                    </a:lnTo>
                    <a:lnTo>
                      <a:pt x="7" y="173"/>
                    </a:lnTo>
                    <a:lnTo>
                      <a:pt x="1" y="131"/>
                    </a:lnTo>
                    <a:lnTo>
                      <a:pt x="0" y="91"/>
                    </a:lnTo>
                    <a:lnTo>
                      <a:pt x="1" y="56"/>
                    </a:lnTo>
                    <a:lnTo>
                      <a:pt x="5" y="27"/>
                    </a:lnTo>
                    <a:lnTo>
                      <a:pt x="7" y="1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10079038" y="4554538"/>
                <a:ext cx="252413" cy="312738"/>
              </a:xfrm>
              <a:custGeom>
                <a:avLst/>
                <a:gdLst>
                  <a:gd name="T0" fmla="*/ 156 w 159"/>
                  <a:gd name="T1" fmla="*/ 0 h 197"/>
                  <a:gd name="T2" fmla="*/ 159 w 159"/>
                  <a:gd name="T3" fmla="*/ 41 h 197"/>
                  <a:gd name="T4" fmla="*/ 158 w 159"/>
                  <a:gd name="T5" fmla="*/ 75 h 197"/>
                  <a:gd name="T6" fmla="*/ 152 w 159"/>
                  <a:gd name="T7" fmla="*/ 108 h 197"/>
                  <a:gd name="T8" fmla="*/ 138 w 159"/>
                  <a:gd name="T9" fmla="*/ 135 h 197"/>
                  <a:gd name="T10" fmla="*/ 121 w 159"/>
                  <a:gd name="T11" fmla="*/ 158 h 197"/>
                  <a:gd name="T12" fmla="*/ 100 w 159"/>
                  <a:gd name="T13" fmla="*/ 175 h 197"/>
                  <a:gd name="T14" fmla="*/ 79 w 159"/>
                  <a:gd name="T15" fmla="*/ 187 h 197"/>
                  <a:gd name="T16" fmla="*/ 56 w 159"/>
                  <a:gd name="T17" fmla="*/ 193 h 197"/>
                  <a:gd name="T18" fmla="*/ 35 w 159"/>
                  <a:gd name="T19" fmla="*/ 197 h 197"/>
                  <a:gd name="T20" fmla="*/ 17 w 159"/>
                  <a:gd name="T21" fmla="*/ 197 h 197"/>
                  <a:gd name="T22" fmla="*/ 10 w 159"/>
                  <a:gd name="T23" fmla="*/ 197 h 197"/>
                  <a:gd name="T24" fmla="*/ 4 w 159"/>
                  <a:gd name="T25" fmla="*/ 197 h 197"/>
                  <a:gd name="T26" fmla="*/ 0 w 159"/>
                  <a:gd name="T27" fmla="*/ 197 h 197"/>
                  <a:gd name="T28" fmla="*/ 0 w 159"/>
                  <a:gd name="T29" fmla="*/ 197 h 197"/>
                  <a:gd name="T30" fmla="*/ 2 w 159"/>
                  <a:gd name="T31" fmla="*/ 170 h 197"/>
                  <a:gd name="T32" fmla="*/ 8 w 159"/>
                  <a:gd name="T33" fmla="*/ 170 h 197"/>
                  <a:gd name="T34" fmla="*/ 21 w 159"/>
                  <a:gd name="T35" fmla="*/ 170 h 197"/>
                  <a:gd name="T36" fmla="*/ 38 w 159"/>
                  <a:gd name="T37" fmla="*/ 170 h 197"/>
                  <a:gd name="T38" fmla="*/ 60 w 159"/>
                  <a:gd name="T39" fmla="*/ 164 h 197"/>
                  <a:gd name="T40" fmla="*/ 83 w 159"/>
                  <a:gd name="T41" fmla="*/ 154 h 197"/>
                  <a:gd name="T42" fmla="*/ 104 w 159"/>
                  <a:gd name="T43" fmla="*/ 139 h 197"/>
                  <a:gd name="T44" fmla="*/ 119 w 159"/>
                  <a:gd name="T45" fmla="*/ 116 h 197"/>
                  <a:gd name="T46" fmla="*/ 131 w 159"/>
                  <a:gd name="T47" fmla="*/ 85 h 197"/>
                  <a:gd name="T48" fmla="*/ 133 w 159"/>
                  <a:gd name="T49" fmla="*/ 47 h 197"/>
                  <a:gd name="T50" fmla="*/ 131 w 159"/>
                  <a:gd name="T51" fmla="*/ 4 h 197"/>
                  <a:gd name="T52" fmla="*/ 156 w 159"/>
                  <a:gd name="T53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197">
                    <a:moveTo>
                      <a:pt x="156" y="0"/>
                    </a:moveTo>
                    <a:lnTo>
                      <a:pt x="159" y="41"/>
                    </a:lnTo>
                    <a:lnTo>
                      <a:pt x="158" y="75"/>
                    </a:lnTo>
                    <a:lnTo>
                      <a:pt x="152" y="108"/>
                    </a:lnTo>
                    <a:lnTo>
                      <a:pt x="138" y="135"/>
                    </a:lnTo>
                    <a:lnTo>
                      <a:pt x="121" y="158"/>
                    </a:lnTo>
                    <a:lnTo>
                      <a:pt x="100" y="175"/>
                    </a:lnTo>
                    <a:lnTo>
                      <a:pt x="79" y="187"/>
                    </a:lnTo>
                    <a:lnTo>
                      <a:pt x="56" y="193"/>
                    </a:lnTo>
                    <a:lnTo>
                      <a:pt x="35" y="197"/>
                    </a:lnTo>
                    <a:lnTo>
                      <a:pt x="17" y="197"/>
                    </a:lnTo>
                    <a:lnTo>
                      <a:pt x="10" y="197"/>
                    </a:lnTo>
                    <a:lnTo>
                      <a:pt x="4" y="197"/>
                    </a:lnTo>
                    <a:lnTo>
                      <a:pt x="0" y="197"/>
                    </a:lnTo>
                    <a:lnTo>
                      <a:pt x="0" y="197"/>
                    </a:lnTo>
                    <a:lnTo>
                      <a:pt x="2" y="170"/>
                    </a:lnTo>
                    <a:lnTo>
                      <a:pt x="8" y="170"/>
                    </a:lnTo>
                    <a:lnTo>
                      <a:pt x="21" y="170"/>
                    </a:lnTo>
                    <a:lnTo>
                      <a:pt x="38" y="170"/>
                    </a:lnTo>
                    <a:lnTo>
                      <a:pt x="60" y="164"/>
                    </a:lnTo>
                    <a:lnTo>
                      <a:pt x="83" y="154"/>
                    </a:lnTo>
                    <a:lnTo>
                      <a:pt x="104" y="139"/>
                    </a:lnTo>
                    <a:lnTo>
                      <a:pt x="119" y="116"/>
                    </a:lnTo>
                    <a:lnTo>
                      <a:pt x="131" y="85"/>
                    </a:lnTo>
                    <a:lnTo>
                      <a:pt x="133" y="47"/>
                    </a:lnTo>
                    <a:lnTo>
                      <a:pt x="131" y="4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8843963" y="1631950"/>
              <a:ext cx="2268538" cy="3113088"/>
            </a:xfrm>
            <a:custGeom>
              <a:avLst/>
              <a:gdLst>
                <a:gd name="T0" fmla="*/ 797 w 1429"/>
                <a:gd name="T1" fmla="*/ 19 h 1961"/>
                <a:gd name="T2" fmla="*/ 884 w 1429"/>
                <a:gd name="T3" fmla="*/ 103 h 1961"/>
                <a:gd name="T4" fmla="*/ 899 w 1429"/>
                <a:gd name="T5" fmla="*/ 217 h 1961"/>
                <a:gd name="T6" fmla="*/ 909 w 1429"/>
                <a:gd name="T7" fmla="*/ 305 h 1961"/>
                <a:gd name="T8" fmla="*/ 991 w 1429"/>
                <a:gd name="T9" fmla="*/ 371 h 1961"/>
                <a:gd name="T10" fmla="*/ 1105 w 1429"/>
                <a:gd name="T11" fmla="*/ 417 h 1961"/>
                <a:gd name="T12" fmla="*/ 1153 w 1429"/>
                <a:gd name="T13" fmla="*/ 530 h 1961"/>
                <a:gd name="T14" fmla="*/ 1110 w 1429"/>
                <a:gd name="T15" fmla="*/ 640 h 1961"/>
                <a:gd name="T16" fmla="*/ 1230 w 1429"/>
                <a:gd name="T17" fmla="*/ 738 h 1961"/>
                <a:gd name="T18" fmla="*/ 1278 w 1429"/>
                <a:gd name="T19" fmla="*/ 890 h 1961"/>
                <a:gd name="T20" fmla="*/ 1297 w 1429"/>
                <a:gd name="T21" fmla="*/ 997 h 1961"/>
                <a:gd name="T22" fmla="*/ 1391 w 1429"/>
                <a:gd name="T23" fmla="*/ 1061 h 1961"/>
                <a:gd name="T24" fmla="*/ 1429 w 1429"/>
                <a:gd name="T25" fmla="*/ 1170 h 1961"/>
                <a:gd name="T26" fmla="*/ 1389 w 1429"/>
                <a:gd name="T27" fmla="*/ 1284 h 1961"/>
                <a:gd name="T28" fmla="*/ 1356 w 1429"/>
                <a:gd name="T29" fmla="*/ 1368 h 1961"/>
                <a:gd name="T30" fmla="*/ 1399 w 1429"/>
                <a:gd name="T31" fmla="*/ 1509 h 1961"/>
                <a:gd name="T32" fmla="*/ 1354 w 1429"/>
                <a:gd name="T33" fmla="*/ 1651 h 1961"/>
                <a:gd name="T34" fmla="*/ 1241 w 1429"/>
                <a:gd name="T35" fmla="*/ 1743 h 1961"/>
                <a:gd name="T36" fmla="*/ 1112 w 1429"/>
                <a:gd name="T37" fmla="*/ 1763 h 1961"/>
                <a:gd name="T38" fmla="*/ 1080 w 1429"/>
                <a:gd name="T39" fmla="*/ 1809 h 1961"/>
                <a:gd name="T40" fmla="*/ 1012 w 1429"/>
                <a:gd name="T41" fmla="*/ 1916 h 1961"/>
                <a:gd name="T42" fmla="*/ 889 w 1429"/>
                <a:gd name="T43" fmla="*/ 1961 h 1961"/>
                <a:gd name="T44" fmla="*/ 774 w 1429"/>
                <a:gd name="T45" fmla="*/ 1920 h 1961"/>
                <a:gd name="T46" fmla="*/ 686 w 1429"/>
                <a:gd name="T47" fmla="*/ 1884 h 1961"/>
                <a:gd name="T48" fmla="*/ 561 w 1429"/>
                <a:gd name="T49" fmla="*/ 1916 h 1961"/>
                <a:gd name="T50" fmla="*/ 434 w 1429"/>
                <a:gd name="T51" fmla="*/ 1882 h 1961"/>
                <a:gd name="T52" fmla="*/ 325 w 1429"/>
                <a:gd name="T53" fmla="*/ 1834 h 1961"/>
                <a:gd name="T54" fmla="*/ 194 w 1429"/>
                <a:gd name="T55" fmla="*/ 1793 h 1961"/>
                <a:gd name="T56" fmla="*/ 109 w 1429"/>
                <a:gd name="T57" fmla="*/ 1691 h 1961"/>
                <a:gd name="T58" fmla="*/ 98 w 1429"/>
                <a:gd name="T59" fmla="*/ 1549 h 1961"/>
                <a:gd name="T60" fmla="*/ 173 w 1429"/>
                <a:gd name="T61" fmla="*/ 1424 h 1961"/>
                <a:gd name="T62" fmla="*/ 102 w 1429"/>
                <a:gd name="T63" fmla="*/ 1351 h 1961"/>
                <a:gd name="T64" fmla="*/ 90 w 1429"/>
                <a:gd name="T65" fmla="*/ 1244 h 1961"/>
                <a:gd name="T66" fmla="*/ 90 w 1429"/>
                <a:gd name="T67" fmla="*/ 1159 h 1961"/>
                <a:gd name="T68" fmla="*/ 17 w 1429"/>
                <a:gd name="T69" fmla="*/ 1069 h 1961"/>
                <a:gd name="T70" fmla="*/ 4 w 1429"/>
                <a:gd name="T71" fmla="*/ 942 h 1961"/>
                <a:gd name="T72" fmla="*/ 61 w 1429"/>
                <a:gd name="T73" fmla="*/ 830 h 1961"/>
                <a:gd name="T74" fmla="*/ 144 w 1429"/>
                <a:gd name="T75" fmla="*/ 774 h 1961"/>
                <a:gd name="T76" fmla="*/ 138 w 1429"/>
                <a:gd name="T77" fmla="*/ 696 h 1961"/>
                <a:gd name="T78" fmla="*/ 196 w 1429"/>
                <a:gd name="T79" fmla="*/ 626 h 1961"/>
                <a:gd name="T80" fmla="*/ 273 w 1429"/>
                <a:gd name="T81" fmla="*/ 549 h 1961"/>
                <a:gd name="T82" fmla="*/ 240 w 1429"/>
                <a:gd name="T83" fmla="*/ 442 h 1961"/>
                <a:gd name="T84" fmla="*/ 282 w 1429"/>
                <a:gd name="T85" fmla="*/ 319 h 1961"/>
                <a:gd name="T86" fmla="*/ 392 w 1429"/>
                <a:gd name="T87" fmla="*/ 250 h 1961"/>
                <a:gd name="T88" fmla="*/ 509 w 1429"/>
                <a:gd name="T89" fmla="*/ 257 h 1961"/>
                <a:gd name="T90" fmla="*/ 549 w 1429"/>
                <a:gd name="T91" fmla="*/ 261 h 1961"/>
                <a:gd name="T92" fmla="*/ 536 w 1429"/>
                <a:gd name="T93" fmla="*/ 142 h 1961"/>
                <a:gd name="T94" fmla="*/ 601 w 1429"/>
                <a:gd name="T95" fmla="*/ 40 h 1961"/>
                <a:gd name="T96" fmla="*/ 717 w 1429"/>
                <a:gd name="T97" fmla="*/ 0 h 1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29" h="1961">
                  <a:moveTo>
                    <a:pt x="717" y="0"/>
                  </a:moveTo>
                  <a:lnTo>
                    <a:pt x="759" y="3"/>
                  </a:lnTo>
                  <a:lnTo>
                    <a:pt x="797" y="19"/>
                  </a:lnTo>
                  <a:lnTo>
                    <a:pt x="832" y="40"/>
                  </a:lnTo>
                  <a:lnTo>
                    <a:pt x="861" y="69"/>
                  </a:lnTo>
                  <a:lnTo>
                    <a:pt x="884" y="103"/>
                  </a:lnTo>
                  <a:lnTo>
                    <a:pt x="897" y="142"/>
                  </a:lnTo>
                  <a:lnTo>
                    <a:pt x="901" y="184"/>
                  </a:lnTo>
                  <a:lnTo>
                    <a:pt x="899" y="217"/>
                  </a:lnTo>
                  <a:lnTo>
                    <a:pt x="889" y="250"/>
                  </a:lnTo>
                  <a:lnTo>
                    <a:pt x="876" y="278"/>
                  </a:lnTo>
                  <a:lnTo>
                    <a:pt x="909" y="305"/>
                  </a:lnTo>
                  <a:lnTo>
                    <a:pt x="936" y="338"/>
                  </a:lnTo>
                  <a:lnTo>
                    <a:pt x="957" y="374"/>
                  </a:lnTo>
                  <a:lnTo>
                    <a:pt x="991" y="371"/>
                  </a:lnTo>
                  <a:lnTo>
                    <a:pt x="1035" y="376"/>
                  </a:lnTo>
                  <a:lnTo>
                    <a:pt x="1074" y="392"/>
                  </a:lnTo>
                  <a:lnTo>
                    <a:pt x="1105" y="417"/>
                  </a:lnTo>
                  <a:lnTo>
                    <a:pt x="1132" y="449"/>
                  </a:lnTo>
                  <a:lnTo>
                    <a:pt x="1147" y="488"/>
                  </a:lnTo>
                  <a:lnTo>
                    <a:pt x="1153" y="530"/>
                  </a:lnTo>
                  <a:lnTo>
                    <a:pt x="1147" y="571"/>
                  </a:lnTo>
                  <a:lnTo>
                    <a:pt x="1133" y="607"/>
                  </a:lnTo>
                  <a:lnTo>
                    <a:pt x="1110" y="640"/>
                  </a:lnTo>
                  <a:lnTo>
                    <a:pt x="1157" y="665"/>
                  </a:lnTo>
                  <a:lnTo>
                    <a:pt x="1197" y="697"/>
                  </a:lnTo>
                  <a:lnTo>
                    <a:pt x="1230" y="738"/>
                  </a:lnTo>
                  <a:lnTo>
                    <a:pt x="1254" y="784"/>
                  </a:lnTo>
                  <a:lnTo>
                    <a:pt x="1272" y="834"/>
                  </a:lnTo>
                  <a:lnTo>
                    <a:pt x="1278" y="890"/>
                  </a:lnTo>
                  <a:lnTo>
                    <a:pt x="1272" y="942"/>
                  </a:lnTo>
                  <a:lnTo>
                    <a:pt x="1258" y="990"/>
                  </a:lnTo>
                  <a:lnTo>
                    <a:pt x="1297" y="997"/>
                  </a:lnTo>
                  <a:lnTo>
                    <a:pt x="1333" y="1011"/>
                  </a:lnTo>
                  <a:lnTo>
                    <a:pt x="1364" y="1032"/>
                  </a:lnTo>
                  <a:lnTo>
                    <a:pt x="1391" y="1061"/>
                  </a:lnTo>
                  <a:lnTo>
                    <a:pt x="1412" y="1094"/>
                  </a:lnTo>
                  <a:lnTo>
                    <a:pt x="1424" y="1130"/>
                  </a:lnTo>
                  <a:lnTo>
                    <a:pt x="1429" y="1170"/>
                  </a:lnTo>
                  <a:lnTo>
                    <a:pt x="1424" y="1211"/>
                  </a:lnTo>
                  <a:lnTo>
                    <a:pt x="1410" y="1249"/>
                  </a:lnTo>
                  <a:lnTo>
                    <a:pt x="1389" y="1284"/>
                  </a:lnTo>
                  <a:lnTo>
                    <a:pt x="1360" y="1311"/>
                  </a:lnTo>
                  <a:lnTo>
                    <a:pt x="1327" y="1332"/>
                  </a:lnTo>
                  <a:lnTo>
                    <a:pt x="1356" y="1368"/>
                  </a:lnTo>
                  <a:lnTo>
                    <a:pt x="1379" y="1411"/>
                  </a:lnTo>
                  <a:lnTo>
                    <a:pt x="1393" y="1459"/>
                  </a:lnTo>
                  <a:lnTo>
                    <a:pt x="1399" y="1509"/>
                  </a:lnTo>
                  <a:lnTo>
                    <a:pt x="1393" y="1561"/>
                  </a:lnTo>
                  <a:lnTo>
                    <a:pt x="1377" y="1609"/>
                  </a:lnTo>
                  <a:lnTo>
                    <a:pt x="1354" y="1651"/>
                  </a:lnTo>
                  <a:lnTo>
                    <a:pt x="1324" y="1690"/>
                  </a:lnTo>
                  <a:lnTo>
                    <a:pt x="1285" y="1720"/>
                  </a:lnTo>
                  <a:lnTo>
                    <a:pt x="1241" y="1743"/>
                  </a:lnTo>
                  <a:lnTo>
                    <a:pt x="1193" y="1759"/>
                  </a:lnTo>
                  <a:lnTo>
                    <a:pt x="1141" y="1765"/>
                  </a:lnTo>
                  <a:lnTo>
                    <a:pt x="1112" y="1763"/>
                  </a:lnTo>
                  <a:lnTo>
                    <a:pt x="1085" y="1759"/>
                  </a:lnTo>
                  <a:lnTo>
                    <a:pt x="1085" y="1765"/>
                  </a:lnTo>
                  <a:lnTo>
                    <a:pt x="1080" y="1809"/>
                  </a:lnTo>
                  <a:lnTo>
                    <a:pt x="1066" y="1851"/>
                  </a:lnTo>
                  <a:lnTo>
                    <a:pt x="1043" y="1888"/>
                  </a:lnTo>
                  <a:lnTo>
                    <a:pt x="1012" y="1916"/>
                  </a:lnTo>
                  <a:lnTo>
                    <a:pt x="976" y="1939"/>
                  </a:lnTo>
                  <a:lnTo>
                    <a:pt x="936" y="1955"/>
                  </a:lnTo>
                  <a:lnTo>
                    <a:pt x="889" y="1961"/>
                  </a:lnTo>
                  <a:lnTo>
                    <a:pt x="847" y="1955"/>
                  </a:lnTo>
                  <a:lnTo>
                    <a:pt x="809" y="1941"/>
                  </a:lnTo>
                  <a:lnTo>
                    <a:pt x="774" y="1920"/>
                  </a:lnTo>
                  <a:lnTo>
                    <a:pt x="743" y="1893"/>
                  </a:lnTo>
                  <a:lnTo>
                    <a:pt x="720" y="1861"/>
                  </a:lnTo>
                  <a:lnTo>
                    <a:pt x="686" y="1884"/>
                  </a:lnTo>
                  <a:lnTo>
                    <a:pt x="647" y="1901"/>
                  </a:lnTo>
                  <a:lnTo>
                    <a:pt x="605" y="1913"/>
                  </a:lnTo>
                  <a:lnTo>
                    <a:pt x="561" y="1916"/>
                  </a:lnTo>
                  <a:lnTo>
                    <a:pt x="517" y="1913"/>
                  </a:lnTo>
                  <a:lnTo>
                    <a:pt x="474" y="1901"/>
                  </a:lnTo>
                  <a:lnTo>
                    <a:pt x="434" y="1882"/>
                  </a:lnTo>
                  <a:lnTo>
                    <a:pt x="400" y="1859"/>
                  </a:lnTo>
                  <a:lnTo>
                    <a:pt x="369" y="1828"/>
                  </a:lnTo>
                  <a:lnTo>
                    <a:pt x="325" y="1834"/>
                  </a:lnTo>
                  <a:lnTo>
                    <a:pt x="277" y="1828"/>
                  </a:lnTo>
                  <a:lnTo>
                    <a:pt x="234" y="1815"/>
                  </a:lnTo>
                  <a:lnTo>
                    <a:pt x="194" y="1793"/>
                  </a:lnTo>
                  <a:lnTo>
                    <a:pt x="159" y="1765"/>
                  </a:lnTo>
                  <a:lnTo>
                    <a:pt x="131" y="1730"/>
                  </a:lnTo>
                  <a:lnTo>
                    <a:pt x="109" y="1691"/>
                  </a:lnTo>
                  <a:lnTo>
                    <a:pt x="96" y="1647"/>
                  </a:lnTo>
                  <a:lnTo>
                    <a:pt x="92" y="1601"/>
                  </a:lnTo>
                  <a:lnTo>
                    <a:pt x="98" y="1549"/>
                  </a:lnTo>
                  <a:lnTo>
                    <a:pt x="113" y="1501"/>
                  </a:lnTo>
                  <a:lnTo>
                    <a:pt x="138" y="1461"/>
                  </a:lnTo>
                  <a:lnTo>
                    <a:pt x="173" y="1424"/>
                  </a:lnTo>
                  <a:lnTo>
                    <a:pt x="144" y="1405"/>
                  </a:lnTo>
                  <a:lnTo>
                    <a:pt x="119" y="1382"/>
                  </a:lnTo>
                  <a:lnTo>
                    <a:pt x="102" y="1351"/>
                  </a:lnTo>
                  <a:lnTo>
                    <a:pt x="88" y="1318"/>
                  </a:lnTo>
                  <a:lnTo>
                    <a:pt x="84" y="1282"/>
                  </a:lnTo>
                  <a:lnTo>
                    <a:pt x="90" y="1244"/>
                  </a:lnTo>
                  <a:lnTo>
                    <a:pt x="104" y="1209"/>
                  </a:lnTo>
                  <a:lnTo>
                    <a:pt x="123" y="1180"/>
                  </a:lnTo>
                  <a:lnTo>
                    <a:pt x="90" y="1159"/>
                  </a:lnTo>
                  <a:lnTo>
                    <a:pt x="61" y="1134"/>
                  </a:lnTo>
                  <a:lnTo>
                    <a:pt x="36" y="1103"/>
                  </a:lnTo>
                  <a:lnTo>
                    <a:pt x="17" y="1069"/>
                  </a:lnTo>
                  <a:lnTo>
                    <a:pt x="4" y="1026"/>
                  </a:lnTo>
                  <a:lnTo>
                    <a:pt x="0" y="984"/>
                  </a:lnTo>
                  <a:lnTo>
                    <a:pt x="4" y="942"/>
                  </a:lnTo>
                  <a:lnTo>
                    <a:pt x="15" y="899"/>
                  </a:lnTo>
                  <a:lnTo>
                    <a:pt x="35" y="863"/>
                  </a:lnTo>
                  <a:lnTo>
                    <a:pt x="61" y="830"/>
                  </a:lnTo>
                  <a:lnTo>
                    <a:pt x="94" y="801"/>
                  </a:lnTo>
                  <a:lnTo>
                    <a:pt x="133" y="780"/>
                  </a:lnTo>
                  <a:lnTo>
                    <a:pt x="144" y="774"/>
                  </a:lnTo>
                  <a:lnTo>
                    <a:pt x="136" y="751"/>
                  </a:lnTo>
                  <a:lnTo>
                    <a:pt x="133" y="726"/>
                  </a:lnTo>
                  <a:lnTo>
                    <a:pt x="138" y="696"/>
                  </a:lnTo>
                  <a:lnTo>
                    <a:pt x="150" y="667"/>
                  </a:lnTo>
                  <a:lnTo>
                    <a:pt x="171" y="644"/>
                  </a:lnTo>
                  <a:lnTo>
                    <a:pt x="196" y="626"/>
                  </a:lnTo>
                  <a:lnTo>
                    <a:pt x="227" y="617"/>
                  </a:lnTo>
                  <a:lnTo>
                    <a:pt x="246" y="582"/>
                  </a:lnTo>
                  <a:lnTo>
                    <a:pt x="273" y="549"/>
                  </a:lnTo>
                  <a:lnTo>
                    <a:pt x="255" y="517"/>
                  </a:lnTo>
                  <a:lnTo>
                    <a:pt x="244" y="480"/>
                  </a:lnTo>
                  <a:lnTo>
                    <a:pt x="240" y="442"/>
                  </a:lnTo>
                  <a:lnTo>
                    <a:pt x="246" y="396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50" y="265"/>
                  </a:lnTo>
                  <a:lnTo>
                    <a:pt x="392" y="250"/>
                  </a:lnTo>
                  <a:lnTo>
                    <a:pt x="436" y="244"/>
                  </a:lnTo>
                  <a:lnTo>
                    <a:pt x="474" y="248"/>
                  </a:lnTo>
                  <a:lnTo>
                    <a:pt x="509" y="257"/>
                  </a:lnTo>
                  <a:lnTo>
                    <a:pt x="540" y="275"/>
                  </a:lnTo>
                  <a:lnTo>
                    <a:pt x="569" y="296"/>
                  </a:lnTo>
                  <a:lnTo>
                    <a:pt x="549" y="261"/>
                  </a:lnTo>
                  <a:lnTo>
                    <a:pt x="536" y="225"/>
                  </a:lnTo>
                  <a:lnTo>
                    <a:pt x="532" y="184"/>
                  </a:lnTo>
                  <a:lnTo>
                    <a:pt x="536" y="142"/>
                  </a:lnTo>
                  <a:lnTo>
                    <a:pt x="551" y="103"/>
                  </a:lnTo>
                  <a:lnTo>
                    <a:pt x="572" y="69"/>
                  </a:lnTo>
                  <a:lnTo>
                    <a:pt x="601" y="40"/>
                  </a:lnTo>
                  <a:lnTo>
                    <a:pt x="636" y="19"/>
                  </a:lnTo>
                  <a:lnTo>
                    <a:pt x="674" y="3"/>
                  </a:lnTo>
                  <a:lnTo>
                    <a:pt x="717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8853488" y="1473200"/>
              <a:ext cx="2252663" cy="3127375"/>
            </a:xfrm>
            <a:custGeom>
              <a:avLst/>
              <a:gdLst>
                <a:gd name="T0" fmla="*/ 793 w 1419"/>
                <a:gd name="T1" fmla="*/ 17 h 1970"/>
                <a:gd name="T2" fmla="*/ 878 w 1419"/>
                <a:gd name="T3" fmla="*/ 103 h 1970"/>
                <a:gd name="T4" fmla="*/ 893 w 1419"/>
                <a:gd name="T5" fmla="*/ 219 h 1970"/>
                <a:gd name="T6" fmla="*/ 903 w 1419"/>
                <a:gd name="T7" fmla="*/ 305 h 1970"/>
                <a:gd name="T8" fmla="*/ 985 w 1419"/>
                <a:gd name="T9" fmla="*/ 371 h 1970"/>
                <a:gd name="T10" fmla="*/ 1099 w 1419"/>
                <a:gd name="T11" fmla="*/ 419 h 1970"/>
                <a:gd name="T12" fmla="*/ 1145 w 1419"/>
                <a:gd name="T13" fmla="*/ 532 h 1970"/>
                <a:gd name="T14" fmla="*/ 1102 w 1419"/>
                <a:gd name="T15" fmla="*/ 642 h 1970"/>
                <a:gd name="T16" fmla="*/ 1222 w 1419"/>
                <a:gd name="T17" fmla="*/ 740 h 1970"/>
                <a:gd name="T18" fmla="*/ 1268 w 1419"/>
                <a:gd name="T19" fmla="*/ 894 h 1970"/>
                <a:gd name="T20" fmla="*/ 1289 w 1419"/>
                <a:gd name="T21" fmla="*/ 1001 h 1970"/>
                <a:gd name="T22" fmla="*/ 1383 w 1419"/>
                <a:gd name="T23" fmla="*/ 1065 h 1970"/>
                <a:gd name="T24" fmla="*/ 1419 w 1419"/>
                <a:gd name="T25" fmla="*/ 1176 h 1970"/>
                <a:gd name="T26" fmla="*/ 1379 w 1419"/>
                <a:gd name="T27" fmla="*/ 1290 h 1970"/>
                <a:gd name="T28" fmla="*/ 1348 w 1419"/>
                <a:gd name="T29" fmla="*/ 1376 h 1970"/>
                <a:gd name="T30" fmla="*/ 1389 w 1419"/>
                <a:gd name="T31" fmla="*/ 1515 h 1970"/>
                <a:gd name="T32" fmla="*/ 1345 w 1419"/>
                <a:gd name="T33" fmla="*/ 1659 h 1970"/>
                <a:gd name="T34" fmla="*/ 1233 w 1419"/>
                <a:gd name="T35" fmla="*/ 1753 h 1970"/>
                <a:gd name="T36" fmla="*/ 1106 w 1419"/>
                <a:gd name="T37" fmla="*/ 1770 h 1970"/>
                <a:gd name="T38" fmla="*/ 1074 w 1419"/>
                <a:gd name="T39" fmla="*/ 1818 h 1970"/>
                <a:gd name="T40" fmla="*/ 1006 w 1419"/>
                <a:gd name="T41" fmla="*/ 1926 h 1970"/>
                <a:gd name="T42" fmla="*/ 883 w 1419"/>
                <a:gd name="T43" fmla="*/ 1970 h 1970"/>
                <a:gd name="T44" fmla="*/ 768 w 1419"/>
                <a:gd name="T45" fmla="*/ 1930 h 1970"/>
                <a:gd name="T46" fmla="*/ 682 w 1419"/>
                <a:gd name="T47" fmla="*/ 1893 h 1970"/>
                <a:gd name="T48" fmla="*/ 559 w 1419"/>
                <a:gd name="T49" fmla="*/ 1924 h 1970"/>
                <a:gd name="T50" fmla="*/ 432 w 1419"/>
                <a:gd name="T51" fmla="*/ 1891 h 1970"/>
                <a:gd name="T52" fmla="*/ 322 w 1419"/>
                <a:gd name="T53" fmla="*/ 1841 h 1970"/>
                <a:gd name="T54" fmla="*/ 194 w 1419"/>
                <a:gd name="T55" fmla="*/ 1801 h 1970"/>
                <a:gd name="T56" fmla="*/ 109 w 1419"/>
                <a:gd name="T57" fmla="*/ 1699 h 1970"/>
                <a:gd name="T58" fmla="*/ 98 w 1419"/>
                <a:gd name="T59" fmla="*/ 1557 h 1970"/>
                <a:gd name="T60" fmla="*/ 173 w 1419"/>
                <a:gd name="T61" fmla="*/ 1432 h 1970"/>
                <a:gd name="T62" fmla="*/ 102 w 1419"/>
                <a:gd name="T63" fmla="*/ 1359 h 1970"/>
                <a:gd name="T64" fmla="*/ 90 w 1419"/>
                <a:gd name="T65" fmla="*/ 1249 h 1970"/>
                <a:gd name="T66" fmla="*/ 90 w 1419"/>
                <a:gd name="T67" fmla="*/ 1165 h 1970"/>
                <a:gd name="T68" fmla="*/ 19 w 1419"/>
                <a:gd name="T69" fmla="*/ 1074 h 1970"/>
                <a:gd name="T70" fmla="*/ 4 w 1419"/>
                <a:gd name="T71" fmla="*/ 946 h 1970"/>
                <a:gd name="T72" fmla="*/ 61 w 1419"/>
                <a:gd name="T73" fmla="*/ 834 h 1970"/>
                <a:gd name="T74" fmla="*/ 144 w 1419"/>
                <a:gd name="T75" fmla="*/ 778 h 1970"/>
                <a:gd name="T76" fmla="*/ 138 w 1419"/>
                <a:gd name="T77" fmla="*/ 698 h 1970"/>
                <a:gd name="T78" fmla="*/ 196 w 1419"/>
                <a:gd name="T79" fmla="*/ 630 h 1970"/>
                <a:gd name="T80" fmla="*/ 273 w 1419"/>
                <a:gd name="T81" fmla="*/ 553 h 1970"/>
                <a:gd name="T82" fmla="*/ 240 w 1419"/>
                <a:gd name="T83" fmla="*/ 444 h 1970"/>
                <a:gd name="T84" fmla="*/ 282 w 1419"/>
                <a:gd name="T85" fmla="*/ 319 h 1970"/>
                <a:gd name="T86" fmla="*/ 390 w 1419"/>
                <a:gd name="T87" fmla="*/ 250 h 1970"/>
                <a:gd name="T88" fmla="*/ 505 w 1419"/>
                <a:gd name="T89" fmla="*/ 259 h 1970"/>
                <a:gd name="T90" fmla="*/ 545 w 1419"/>
                <a:gd name="T91" fmla="*/ 263 h 1970"/>
                <a:gd name="T92" fmla="*/ 534 w 1419"/>
                <a:gd name="T93" fmla="*/ 142 h 1970"/>
                <a:gd name="T94" fmla="*/ 597 w 1419"/>
                <a:gd name="T95" fmla="*/ 40 h 1970"/>
                <a:gd name="T96" fmla="*/ 712 w 1419"/>
                <a:gd name="T97" fmla="*/ 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9" h="1970">
                  <a:moveTo>
                    <a:pt x="712" y="0"/>
                  </a:moveTo>
                  <a:lnTo>
                    <a:pt x="755" y="3"/>
                  </a:lnTo>
                  <a:lnTo>
                    <a:pt x="793" y="17"/>
                  </a:lnTo>
                  <a:lnTo>
                    <a:pt x="828" y="40"/>
                  </a:lnTo>
                  <a:lnTo>
                    <a:pt x="857" y="69"/>
                  </a:lnTo>
                  <a:lnTo>
                    <a:pt x="878" y="103"/>
                  </a:lnTo>
                  <a:lnTo>
                    <a:pt x="891" y="142"/>
                  </a:lnTo>
                  <a:lnTo>
                    <a:pt x="897" y="184"/>
                  </a:lnTo>
                  <a:lnTo>
                    <a:pt x="893" y="219"/>
                  </a:lnTo>
                  <a:lnTo>
                    <a:pt x="885" y="250"/>
                  </a:lnTo>
                  <a:lnTo>
                    <a:pt x="870" y="278"/>
                  </a:lnTo>
                  <a:lnTo>
                    <a:pt x="903" y="305"/>
                  </a:lnTo>
                  <a:lnTo>
                    <a:pt x="930" y="338"/>
                  </a:lnTo>
                  <a:lnTo>
                    <a:pt x="951" y="375"/>
                  </a:lnTo>
                  <a:lnTo>
                    <a:pt x="985" y="371"/>
                  </a:lnTo>
                  <a:lnTo>
                    <a:pt x="1028" y="376"/>
                  </a:lnTo>
                  <a:lnTo>
                    <a:pt x="1066" y="394"/>
                  </a:lnTo>
                  <a:lnTo>
                    <a:pt x="1099" y="419"/>
                  </a:lnTo>
                  <a:lnTo>
                    <a:pt x="1124" y="451"/>
                  </a:lnTo>
                  <a:lnTo>
                    <a:pt x="1139" y="490"/>
                  </a:lnTo>
                  <a:lnTo>
                    <a:pt x="1145" y="532"/>
                  </a:lnTo>
                  <a:lnTo>
                    <a:pt x="1139" y="573"/>
                  </a:lnTo>
                  <a:lnTo>
                    <a:pt x="1126" y="611"/>
                  </a:lnTo>
                  <a:lnTo>
                    <a:pt x="1102" y="642"/>
                  </a:lnTo>
                  <a:lnTo>
                    <a:pt x="1149" y="667"/>
                  </a:lnTo>
                  <a:lnTo>
                    <a:pt x="1189" y="699"/>
                  </a:lnTo>
                  <a:lnTo>
                    <a:pt x="1222" y="740"/>
                  </a:lnTo>
                  <a:lnTo>
                    <a:pt x="1247" y="788"/>
                  </a:lnTo>
                  <a:lnTo>
                    <a:pt x="1264" y="838"/>
                  </a:lnTo>
                  <a:lnTo>
                    <a:pt x="1268" y="894"/>
                  </a:lnTo>
                  <a:lnTo>
                    <a:pt x="1264" y="946"/>
                  </a:lnTo>
                  <a:lnTo>
                    <a:pt x="1248" y="996"/>
                  </a:lnTo>
                  <a:lnTo>
                    <a:pt x="1289" y="1001"/>
                  </a:lnTo>
                  <a:lnTo>
                    <a:pt x="1323" y="1017"/>
                  </a:lnTo>
                  <a:lnTo>
                    <a:pt x="1356" y="1038"/>
                  </a:lnTo>
                  <a:lnTo>
                    <a:pt x="1383" y="1065"/>
                  </a:lnTo>
                  <a:lnTo>
                    <a:pt x="1402" y="1099"/>
                  </a:lnTo>
                  <a:lnTo>
                    <a:pt x="1416" y="1136"/>
                  </a:lnTo>
                  <a:lnTo>
                    <a:pt x="1419" y="1176"/>
                  </a:lnTo>
                  <a:lnTo>
                    <a:pt x="1414" y="1217"/>
                  </a:lnTo>
                  <a:lnTo>
                    <a:pt x="1400" y="1255"/>
                  </a:lnTo>
                  <a:lnTo>
                    <a:pt x="1379" y="1290"/>
                  </a:lnTo>
                  <a:lnTo>
                    <a:pt x="1352" y="1317"/>
                  </a:lnTo>
                  <a:lnTo>
                    <a:pt x="1320" y="1338"/>
                  </a:lnTo>
                  <a:lnTo>
                    <a:pt x="1348" y="1376"/>
                  </a:lnTo>
                  <a:lnTo>
                    <a:pt x="1370" y="1418"/>
                  </a:lnTo>
                  <a:lnTo>
                    <a:pt x="1383" y="1465"/>
                  </a:lnTo>
                  <a:lnTo>
                    <a:pt x="1389" y="1515"/>
                  </a:lnTo>
                  <a:lnTo>
                    <a:pt x="1383" y="1567"/>
                  </a:lnTo>
                  <a:lnTo>
                    <a:pt x="1370" y="1617"/>
                  </a:lnTo>
                  <a:lnTo>
                    <a:pt x="1345" y="1659"/>
                  </a:lnTo>
                  <a:lnTo>
                    <a:pt x="1314" y="1697"/>
                  </a:lnTo>
                  <a:lnTo>
                    <a:pt x="1277" y="1728"/>
                  </a:lnTo>
                  <a:lnTo>
                    <a:pt x="1233" y="1753"/>
                  </a:lnTo>
                  <a:lnTo>
                    <a:pt x="1185" y="1768"/>
                  </a:lnTo>
                  <a:lnTo>
                    <a:pt x="1135" y="1772"/>
                  </a:lnTo>
                  <a:lnTo>
                    <a:pt x="1106" y="1770"/>
                  </a:lnTo>
                  <a:lnTo>
                    <a:pt x="1078" y="1766"/>
                  </a:lnTo>
                  <a:lnTo>
                    <a:pt x="1078" y="1772"/>
                  </a:lnTo>
                  <a:lnTo>
                    <a:pt x="1074" y="1818"/>
                  </a:lnTo>
                  <a:lnTo>
                    <a:pt x="1058" y="1859"/>
                  </a:lnTo>
                  <a:lnTo>
                    <a:pt x="1035" y="1895"/>
                  </a:lnTo>
                  <a:lnTo>
                    <a:pt x="1006" y="1926"/>
                  </a:lnTo>
                  <a:lnTo>
                    <a:pt x="970" y="1949"/>
                  </a:lnTo>
                  <a:lnTo>
                    <a:pt x="930" y="1965"/>
                  </a:lnTo>
                  <a:lnTo>
                    <a:pt x="883" y="1970"/>
                  </a:lnTo>
                  <a:lnTo>
                    <a:pt x="843" y="1965"/>
                  </a:lnTo>
                  <a:lnTo>
                    <a:pt x="803" y="1951"/>
                  </a:lnTo>
                  <a:lnTo>
                    <a:pt x="768" y="1930"/>
                  </a:lnTo>
                  <a:lnTo>
                    <a:pt x="739" y="1903"/>
                  </a:lnTo>
                  <a:lnTo>
                    <a:pt x="716" y="1870"/>
                  </a:lnTo>
                  <a:lnTo>
                    <a:pt x="682" y="1893"/>
                  </a:lnTo>
                  <a:lnTo>
                    <a:pt x="643" y="1911"/>
                  </a:lnTo>
                  <a:lnTo>
                    <a:pt x="601" y="1920"/>
                  </a:lnTo>
                  <a:lnTo>
                    <a:pt x="559" y="1924"/>
                  </a:lnTo>
                  <a:lnTo>
                    <a:pt x="513" y="1920"/>
                  </a:lnTo>
                  <a:lnTo>
                    <a:pt x="472" y="1909"/>
                  </a:lnTo>
                  <a:lnTo>
                    <a:pt x="432" y="1891"/>
                  </a:lnTo>
                  <a:lnTo>
                    <a:pt x="397" y="1866"/>
                  </a:lnTo>
                  <a:lnTo>
                    <a:pt x="367" y="1838"/>
                  </a:lnTo>
                  <a:lnTo>
                    <a:pt x="322" y="1841"/>
                  </a:lnTo>
                  <a:lnTo>
                    <a:pt x="276" y="1838"/>
                  </a:lnTo>
                  <a:lnTo>
                    <a:pt x="232" y="1824"/>
                  </a:lnTo>
                  <a:lnTo>
                    <a:pt x="194" y="1801"/>
                  </a:lnTo>
                  <a:lnTo>
                    <a:pt x="159" y="1774"/>
                  </a:lnTo>
                  <a:lnTo>
                    <a:pt x="130" y="1740"/>
                  </a:lnTo>
                  <a:lnTo>
                    <a:pt x="109" y="1699"/>
                  </a:lnTo>
                  <a:lnTo>
                    <a:pt x="96" y="1655"/>
                  </a:lnTo>
                  <a:lnTo>
                    <a:pt x="92" y="1609"/>
                  </a:lnTo>
                  <a:lnTo>
                    <a:pt x="98" y="1557"/>
                  </a:lnTo>
                  <a:lnTo>
                    <a:pt x="113" y="1509"/>
                  </a:lnTo>
                  <a:lnTo>
                    <a:pt x="138" y="1467"/>
                  </a:lnTo>
                  <a:lnTo>
                    <a:pt x="173" y="1432"/>
                  </a:lnTo>
                  <a:lnTo>
                    <a:pt x="144" y="1413"/>
                  </a:lnTo>
                  <a:lnTo>
                    <a:pt x="119" y="1388"/>
                  </a:lnTo>
                  <a:lnTo>
                    <a:pt x="102" y="1359"/>
                  </a:lnTo>
                  <a:lnTo>
                    <a:pt x="90" y="1324"/>
                  </a:lnTo>
                  <a:lnTo>
                    <a:pt x="84" y="1288"/>
                  </a:lnTo>
                  <a:lnTo>
                    <a:pt x="90" y="1249"/>
                  </a:lnTo>
                  <a:lnTo>
                    <a:pt x="103" y="1215"/>
                  </a:lnTo>
                  <a:lnTo>
                    <a:pt x="123" y="1184"/>
                  </a:lnTo>
                  <a:lnTo>
                    <a:pt x="90" y="1165"/>
                  </a:lnTo>
                  <a:lnTo>
                    <a:pt x="61" y="1140"/>
                  </a:lnTo>
                  <a:lnTo>
                    <a:pt x="36" y="1109"/>
                  </a:lnTo>
                  <a:lnTo>
                    <a:pt x="19" y="1074"/>
                  </a:lnTo>
                  <a:lnTo>
                    <a:pt x="5" y="1030"/>
                  </a:lnTo>
                  <a:lnTo>
                    <a:pt x="0" y="988"/>
                  </a:lnTo>
                  <a:lnTo>
                    <a:pt x="4" y="946"/>
                  </a:lnTo>
                  <a:lnTo>
                    <a:pt x="15" y="905"/>
                  </a:lnTo>
                  <a:lnTo>
                    <a:pt x="34" y="867"/>
                  </a:lnTo>
                  <a:lnTo>
                    <a:pt x="61" y="834"/>
                  </a:lnTo>
                  <a:lnTo>
                    <a:pt x="94" y="805"/>
                  </a:lnTo>
                  <a:lnTo>
                    <a:pt x="132" y="784"/>
                  </a:lnTo>
                  <a:lnTo>
                    <a:pt x="144" y="778"/>
                  </a:lnTo>
                  <a:lnTo>
                    <a:pt x="136" y="755"/>
                  </a:lnTo>
                  <a:lnTo>
                    <a:pt x="132" y="730"/>
                  </a:lnTo>
                  <a:lnTo>
                    <a:pt x="138" y="698"/>
                  </a:lnTo>
                  <a:lnTo>
                    <a:pt x="150" y="669"/>
                  </a:lnTo>
                  <a:lnTo>
                    <a:pt x="171" y="646"/>
                  </a:lnTo>
                  <a:lnTo>
                    <a:pt x="196" y="630"/>
                  </a:lnTo>
                  <a:lnTo>
                    <a:pt x="224" y="621"/>
                  </a:lnTo>
                  <a:lnTo>
                    <a:pt x="246" y="584"/>
                  </a:lnTo>
                  <a:lnTo>
                    <a:pt x="273" y="553"/>
                  </a:lnTo>
                  <a:lnTo>
                    <a:pt x="253" y="519"/>
                  </a:lnTo>
                  <a:lnTo>
                    <a:pt x="244" y="482"/>
                  </a:lnTo>
                  <a:lnTo>
                    <a:pt x="240" y="444"/>
                  </a:lnTo>
                  <a:lnTo>
                    <a:pt x="244" y="398"/>
                  </a:lnTo>
                  <a:lnTo>
                    <a:pt x="259" y="355"/>
                  </a:lnTo>
                  <a:lnTo>
                    <a:pt x="282" y="319"/>
                  </a:lnTo>
                  <a:lnTo>
                    <a:pt x="313" y="288"/>
                  </a:lnTo>
                  <a:lnTo>
                    <a:pt x="349" y="265"/>
                  </a:lnTo>
                  <a:lnTo>
                    <a:pt x="390" y="250"/>
                  </a:lnTo>
                  <a:lnTo>
                    <a:pt x="434" y="246"/>
                  </a:lnTo>
                  <a:lnTo>
                    <a:pt x="470" y="248"/>
                  </a:lnTo>
                  <a:lnTo>
                    <a:pt x="505" y="259"/>
                  </a:lnTo>
                  <a:lnTo>
                    <a:pt x="538" y="275"/>
                  </a:lnTo>
                  <a:lnTo>
                    <a:pt x="565" y="296"/>
                  </a:lnTo>
                  <a:lnTo>
                    <a:pt x="545" y="263"/>
                  </a:lnTo>
                  <a:lnTo>
                    <a:pt x="534" y="225"/>
                  </a:lnTo>
                  <a:lnTo>
                    <a:pt x="528" y="184"/>
                  </a:lnTo>
                  <a:lnTo>
                    <a:pt x="534" y="142"/>
                  </a:lnTo>
                  <a:lnTo>
                    <a:pt x="547" y="103"/>
                  </a:lnTo>
                  <a:lnTo>
                    <a:pt x="568" y="69"/>
                  </a:lnTo>
                  <a:lnTo>
                    <a:pt x="597" y="40"/>
                  </a:lnTo>
                  <a:lnTo>
                    <a:pt x="632" y="17"/>
                  </a:lnTo>
                  <a:lnTo>
                    <a:pt x="670" y="3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79512" y="4400506"/>
            <a:ext cx="3048000" cy="167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Synthesis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195385" y="1874775"/>
            <a:ext cx="468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IN" sz="3600" b="1" baseline="30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IN" sz="36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Grade</a:t>
            </a:r>
            <a:endParaRPr lang="en-IN" sz="36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25341" y="2840287"/>
            <a:ext cx="4689262" cy="307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create a comprehensive digital portfolio that will demonstrate their learning in science from 3</a:t>
            </a:r>
            <a:r>
              <a:rPr lang="en-US" sz="1600" kern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grade through 5</a:t>
            </a:r>
            <a:r>
              <a:rPr lang="en-US" sz="1600" kern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grade.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portfolio will contain information from their 3</a:t>
            </a:r>
            <a:r>
              <a:rPr lang="en-US" sz="1600" kern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and 4</a:t>
            </a:r>
            <a:r>
              <a:rPr lang="en-US" sz="1600" kern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grade science portfolio components that will be used for cumulative review for the Standards of Learning Assessment. </a:t>
            </a:r>
          </a:p>
          <a:p>
            <a:pPr algn="ctr">
              <a:lnSpc>
                <a:spcPct val="110000"/>
              </a:lnSpc>
            </a:pPr>
            <a:endParaRPr lang="en-US" sz="1600" kern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en-US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Students will engage in higher levels of production and integration throughout the year.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64836" y="1801539"/>
            <a:ext cx="1258784" cy="12587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05</a:t>
            </a:r>
            <a:endParaRPr lang="en-IN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76440" y="1298870"/>
            <a:ext cx="2623939" cy="261786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3" name="Oval 2"/>
          <p:cNvSpPr/>
          <p:nvPr/>
        </p:nvSpPr>
        <p:spPr>
          <a:xfrm>
            <a:off x="3926940" y="2227511"/>
            <a:ext cx="2623939" cy="2617866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4" name="Oval 3"/>
          <p:cNvSpPr/>
          <p:nvPr/>
        </p:nvSpPr>
        <p:spPr>
          <a:xfrm>
            <a:off x="5490222" y="2988094"/>
            <a:ext cx="2623939" cy="261786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9" name="Freeform 8"/>
          <p:cNvSpPr/>
          <p:nvPr/>
        </p:nvSpPr>
        <p:spPr>
          <a:xfrm>
            <a:off x="5750659" y="3038886"/>
            <a:ext cx="800220" cy="864407"/>
          </a:xfrm>
          <a:custGeom>
            <a:avLst/>
            <a:gdLst>
              <a:gd name="connsiteX0" fmla="*/ 700226 w 800428"/>
              <a:gd name="connsiteY0" fmla="*/ 0 h 864632"/>
              <a:gd name="connsiteX1" fmla="*/ 720797 w 800428"/>
              <a:gd name="connsiteY1" fmla="*/ 49376 h 864632"/>
              <a:gd name="connsiteX2" fmla="*/ 800428 w 800428"/>
              <a:gd name="connsiteY2" fmla="*/ 499548 h 864632"/>
              <a:gd name="connsiteX3" fmla="*/ 773767 w 800428"/>
              <a:gd name="connsiteY3" fmla="*/ 763412 h 864632"/>
              <a:gd name="connsiteX4" fmla="*/ 747680 w 800428"/>
              <a:gd name="connsiteY4" fmla="*/ 864632 h 864632"/>
              <a:gd name="connsiteX5" fmla="*/ 673518 w 800428"/>
              <a:gd name="connsiteY5" fmla="*/ 853339 h 864632"/>
              <a:gd name="connsiteX6" fmla="*/ 79184 w 800428"/>
              <a:gd name="connsiteY6" fmla="*/ 560669 h 864632"/>
              <a:gd name="connsiteX7" fmla="*/ 0 w 800428"/>
              <a:gd name="connsiteY7" fmla="*/ 479760 h 864632"/>
              <a:gd name="connsiteX8" fmla="*/ 39163 w 800428"/>
              <a:gd name="connsiteY8" fmla="*/ 427509 h 864632"/>
              <a:gd name="connsiteX9" fmla="*/ 661565 w 800428"/>
              <a:gd name="connsiteY9" fmla="*/ 9918 h 8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0428" h="864632">
                <a:moveTo>
                  <a:pt x="700226" y="0"/>
                </a:moveTo>
                <a:lnTo>
                  <a:pt x="720797" y="49376"/>
                </a:lnTo>
                <a:cubicBezTo>
                  <a:pt x="772313" y="189747"/>
                  <a:pt x="800428" y="341372"/>
                  <a:pt x="800428" y="499548"/>
                </a:cubicBezTo>
                <a:cubicBezTo>
                  <a:pt x="800428" y="589935"/>
                  <a:pt x="791248" y="678182"/>
                  <a:pt x="773767" y="763412"/>
                </a:cubicBezTo>
                <a:lnTo>
                  <a:pt x="747680" y="864632"/>
                </a:lnTo>
                <a:lnTo>
                  <a:pt x="673518" y="853339"/>
                </a:lnTo>
                <a:cubicBezTo>
                  <a:pt x="449269" y="807558"/>
                  <a:pt x="245855" y="704710"/>
                  <a:pt x="79184" y="560669"/>
                </a:cubicBezTo>
                <a:lnTo>
                  <a:pt x="0" y="479760"/>
                </a:lnTo>
                <a:lnTo>
                  <a:pt x="39163" y="427509"/>
                </a:lnTo>
                <a:cubicBezTo>
                  <a:pt x="199628" y="233521"/>
                  <a:pt x="415011" y="86426"/>
                  <a:pt x="661565" y="9918"/>
                </a:cubicBezTo>
                <a:close/>
              </a:path>
            </a:pathLst>
          </a:custGeom>
          <a:pattFill prst="ltUpDiag">
            <a:fgClr>
              <a:schemeClr val="accent1">
                <a:lumMod val="60000"/>
                <a:lumOff val="40000"/>
              </a:schemeClr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11" name="TextBox 10"/>
          <p:cNvSpPr txBox="1"/>
          <p:nvPr/>
        </p:nvSpPr>
        <p:spPr>
          <a:xfrm>
            <a:off x="5964210" y="4910073"/>
            <a:ext cx="1675963" cy="70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lang="en-US" sz="1999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999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6570" y="2347226"/>
            <a:ext cx="1675963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PLC’s</a:t>
            </a:r>
            <a:endParaRPr lang="en-US" sz="1999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0914" y="3778286"/>
            <a:ext cx="1675963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endParaRPr lang="en-US" sz="1999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6705425" y="1767714"/>
            <a:ext cx="498253" cy="548497"/>
            <a:chOff x="763" y="609"/>
            <a:chExt cx="714" cy="786"/>
          </a:xfrm>
          <a:solidFill>
            <a:schemeClr val="accent1">
              <a:lumMod val="50000"/>
            </a:schemeClr>
          </a:solidFill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846" y="609"/>
              <a:ext cx="169" cy="169"/>
            </a:xfrm>
            <a:custGeom>
              <a:avLst/>
              <a:gdLst>
                <a:gd name="T0" fmla="*/ 423 w 847"/>
                <a:gd name="T1" fmla="*/ 0 h 845"/>
                <a:gd name="T2" fmla="*/ 423 w 847"/>
                <a:gd name="T3" fmla="*/ 0 h 845"/>
                <a:gd name="T4" fmla="*/ 476 w 847"/>
                <a:gd name="T5" fmla="*/ 3 h 845"/>
                <a:gd name="T6" fmla="*/ 527 w 847"/>
                <a:gd name="T7" fmla="*/ 13 h 845"/>
                <a:gd name="T8" fmla="*/ 577 w 847"/>
                <a:gd name="T9" fmla="*/ 29 h 845"/>
                <a:gd name="T10" fmla="*/ 623 w 847"/>
                <a:gd name="T11" fmla="*/ 49 h 845"/>
                <a:gd name="T12" fmla="*/ 665 w 847"/>
                <a:gd name="T13" fmla="*/ 76 h 845"/>
                <a:gd name="T14" fmla="*/ 705 w 847"/>
                <a:gd name="T15" fmla="*/ 106 h 845"/>
                <a:gd name="T16" fmla="*/ 740 w 847"/>
                <a:gd name="T17" fmla="*/ 142 h 845"/>
                <a:gd name="T18" fmla="*/ 770 w 847"/>
                <a:gd name="T19" fmla="*/ 181 h 845"/>
                <a:gd name="T20" fmla="*/ 797 w 847"/>
                <a:gd name="T21" fmla="*/ 223 h 845"/>
                <a:gd name="T22" fmla="*/ 819 w 847"/>
                <a:gd name="T23" fmla="*/ 269 h 845"/>
                <a:gd name="T24" fmla="*/ 833 w 847"/>
                <a:gd name="T25" fmla="*/ 319 h 845"/>
                <a:gd name="T26" fmla="*/ 843 w 847"/>
                <a:gd name="T27" fmla="*/ 370 h 845"/>
                <a:gd name="T28" fmla="*/ 847 w 847"/>
                <a:gd name="T29" fmla="*/ 423 h 845"/>
                <a:gd name="T30" fmla="*/ 843 w 847"/>
                <a:gd name="T31" fmla="*/ 476 h 845"/>
                <a:gd name="T32" fmla="*/ 833 w 847"/>
                <a:gd name="T33" fmla="*/ 527 h 845"/>
                <a:gd name="T34" fmla="*/ 819 w 847"/>
                <a:gd name="T35" fmla="*/ 575 h 845"/>
                <a:gd name="T36" fmla="*/ 797 w 847"/>
                <a:gd name="T37" fmla="*/ 621 h 845"/>
                <a:gd name="T38" fmla="*/ 770 w 847"/>
                <a:gd name="T39" fmla="*/ 665 h 845"/>
                <a:gd name="T40" fmla="*/ 740 w 847"/>
                <a:gd name="T41" fmla="*/ 703 h 845"/>
                <a:gd name="T42" fmla="*/ 705 w 847"/>
                <a:gd name="T43" fmla="*/ 739 h 845"/>
                <a:gd name="T44" fmla="*/ 665 w 847"/>
                <a:gd name="T45" fmla="*/ 770 h 845"/>
                <a:gd name="T46" fmla="*/ 623 w 847"/>
                <a:gd name="T47" fmla="*/ 797 h 845"/>
                <a:gd name="T48" fmla="*/ 577 w 847"/>
                <a:gd name="T49" fmla="*/ 817 h 845"/>
                <a:gd name="T50" fmla="*/ 527 w 847"/>
                <a:gd name="T51" fmla="*/ 833 h 845"/>
                <a:gd name="T52" fmla="*/ 476 w 847"/>
                <a:gd name="T53" fmla="*/ 843 h 845"/>
                <a:gd name="T54" fmla="*/ 423 w 847"/>
                <a:gd name="T55" fmla="*/ 845 h 845"/>
                <a:gd name="T56" fmla="*/ 369 w 847"/>
                <a:gd name="T57" fmla="*/ 843 h 845"/>
                <a:gd name="T58" fmla="*/ 318 w 847"/>
                <a:gd name="T59" fmla="*/ 833 h 845"/>
                <a:gd name="T60" fmla="*/ 270 w 847"/>
                <a:gd name="T61" fmla="*/ 817 h 845"/>
                <a:gd name="T62" fmla="*/ 224 w 847"/>
                <a:gd name="T63" fmla="*/ 797 h 845"/>
                <a:gd name="T64" fmla="*/ 181 w 847"/>
                <a:gd name="T65" fmla="*/ 770 h 845"/>
                <a:gd name="T66" fmla="*/ 141 w 847"/>
                <a:gd name="T67" fmla="*/ 739 h 845"/>
                <a:gd name="T68" fmla="*/ 106 w 847"/>
                <a:gd name="T69" fmla="*/ 703 h 845"/>
                <a:gd name="T70" fmla="*/ 75 w 847"/>
                <a:gd name="T71" fmla="*/ 665 h 845"/>
                <a:gd name="T72" fmla="*/ 49 w 847"/>
                <a:gd name="T73" fmla="*/ 621 h 845"/>
                <a:gd name="T74" fmla="*/ 27 w 847"/>
                <a:gd name="T75" fmla="*/ 575 h 845"/>
                <a:gd name="T76" fmla="*/ 12 w 847"/>
                <a:gd name="T77" fmla="*/ 527 h 845"/>
                <a:gd name="T78" fmla="*/ 2 w 847"/>
                <a:gd name="T79" fmla="*/ 476 h 845"/>
                <a:gd name="T80" fmla="*/ 0 w 847"/>
                <a:gd name="T81" fmla="*/ 423 h 845"/>
                <a:gd name="T82" fmla="*/ 2 w 847"/>
                <a:gd name="T83" fmla="*/ 370 h 845"/>
                <a:gd name="T84" fmla="*/ 12 w 847"/>
                <a:gd name="T85" fmla="*/ 319 h 845"/>
                <a:gd name="T86" fmla="*/ 27 w 847"/>
                <a:gd name="T87" fmla="*/ 269 h 845"/>
                <a:gd name="T88" fmla="*/ 49 w 847"/>
                <a:gd name="T89" fmla="*/ 223 h 845"/>
                <a:gd name="T90" fmla="*/ 75 w 847"/>
                <a:gd name="T91" fmla="*/ 181 h 845"/>
                <a:gd name="T92" fmla="*/ 106 w 847"/>
                <a:gd name="T93" fmla="*/ 142 h 845"/>
                <a:gd name="T94" fmla="*/ 141 w 847"/>
                <a:gd name="T95" fmla="*/ 106 h 845"/>
                <a:gd name="T96" fmla="*/ 181 w 847"/>
                <a:gd name="T97" fmla="*/ 76 h 845"/>
                <a:gd name="T98" fmla="*/ 224 w 847"/>
                <a:gd name="T99" fmla="*/ 49 h 845"/>
                <a:gd name="T100" fmla="*/ 270 w 847"/>
                <a:gd name="T101" fmla="*/ 29 h 845"/>
                <a:gd name="T102" fmla="*/ 318 w 847"/>
                <a:gd name="T103" fmla="*/ 13 h 845"/>
                <a:gd name="T104" fmla="*/ 369 w 847"/>
                <a:gd name="T105" fmla="*/ 3 h 845"/>
                <a:gd name="T106" fmla="*/ 423 w 847"/>
                <a:gd name="T107" fmla="*/ 0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47" h="845">
                  <a:moveTo>
                    <a:pt x="423" y="0"/>
                  </a:moveTo>
                  <a:lnTo>
                    <a:pt x="423" y="0"/>
                  </a:lnTo>
                  <a:lnTo>
                    <a:pt x="476" y="3"/>
                  </a:lnTo>
                  <a:lnTo>
                    <a:pt x="527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5" y="76"/>
                  </a:lnTo>
                  <a:lnTo>
                    <a:pt x="705" y="106"/>
                  </a:lnTo>
                  <a:lnTo>
                    <a:pt x="740" y="142"/>
                  </a:lnTo>
                  <a:lnTo>
                    <a:pt x="770" y="181"/>
                  </a:lnTo>
                  <a:lnTo>
                    <a:pt x="797" y="223"/>
                  </a:lnTo>
                  <a:lnTo>
                    <a:pt x="819" y="269"/>
                  </a:lnTo>
                  <a:lnTo>
                    <a:pt x="833" y="319"/>
                  </a:lnTo>
                  <a:lnTo>
                    <a:pt x="843" y="370"/>
                  </a:lnTo>
                  <a:lnTo>
                    <a:pt x="847" y="423"/>
                  </a:lnTo>
                  <a:lnTo>
                    <a:pt x="843" y="476"/>
                  </a:lnTo>
                  <a:lnTo>
                    <a:pt x="833" y="527"/>
                  </a:lnTo>
                  <a:lnTo>
                    <a:pt x="819" y="575"/>
                  </a:lnTo>
                  <a:lnTo>
                    <a:pt x="797" y="621"/>
                  </a:lnTo>
                  <a:lnTo>
                    <a:pt x="770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5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7" y="833"/>
                  </a:lnTo>
                  <a:lnTo>
                    <a:pt x="476" y="843"/>
                  </a:lnTo>
                  <a:lnTo>
                    <a:pt x="423" y="845"/>
                  </a:lnTo>
                  <a:lnTo>
                    <a:pt x="369" y="843"/>
                  </a:lnTo>
                  <a:lnTo>
                    <a:pt x="318" y="833"/>
                  </a:lnTo>
                  <a:lnTo>
                    <a:pt x="270" y="817"/>
                  </a:lnTo>
                  <a:lnTo>
                    <a:pt x="224" y="797"/>
                  </a:lnTo>
                  <a:lnTo>
                    <a:pt x="181" y="770"/>
                  </a:lnTo>
                  <a:lnTo>
                    <a:pt x="141" y="739"/>
                  </a:lnTo>
                  <a:lnTo>
                    <a:pt x="106" y="703"/>
                  </a:lnTo>
                  <a:lnTo>
                    <a:pt x="75" y="665"/>
                  </a:lnTo>
                  <a:lnTo>
                    <a:pt x="49" y="621"/>
                  </a:lnTo>
                  <a:lnTo>
                    <a:pt x="27" y="575"/>
                  </a:lnTo>
                  <a:lnTo>
                    <a:pt x="12" y="527"/>
                  </a:lnTo>
                  <a:lnTo>
                    <a:pt x="2" y="476"/>
                  </a:lnTo>
                  <a:lnTo>
                    <a:pt x="0" y="423"/>
                  </a:lnTo>
                  <a:lnTo>
                    <a:pt x="2" y="370"/>
                  </a:lnTo>
                  <a:lnTo>
                    <a:pt x="12" y="319"/>
                  </a:lnTo>
                  <a:lnTo>
                    <a:pt x="27" y="269"/>
                  </a:lnTo>
                  <a:lnTo>
                    <a:pt x="49" y="223"/>
                  </a:lnTo>
                  <a:lnTo>
                    <a:pt x="75" y="181"/>
                  </a:lnTo>
                  <a:lnTo>
                    <a:pt x="106" y="142"/>
                  </a:lnTo>
                  <a:lnTo>
                    <a:pt x="141" y="106"/>
                  </a:lnTo>
                  <a:lnTo>
                    <a:pt x="181" y="76"/>
                  </a:lnTo>
                  <a:lnTo>
                    <a:pt x="224" y="49"/>
                  </a:lnTo>
                  <a:lnTo>
                    <a:pt x="270" y="29"/>
                  </a:lnTo>
                  <a:lnTo>
                    <a:pt x="318" y="13"/>
                  </a:lnTo>
                  <a:lnTo>
                    <a:pt x="369" y="3"/>
                  </a:lnTo>
                  <a:lnTo>
                    <a:pt x="4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126" y="609"/>
              <a:ext cx="170" cy="170"/>
            </a:xfrm>
            <a:custGeom>
              <a:avLst/>
              <a:gdLst>
                <a:gd name="T0" fmla="*/ 424 w 848"/>
                <a:gd name="T1" fmla="*/ 0 h 846"/>
                <a:gd name="T2" fmla="*/ 477 w 848"/>
                <a:gd name="T3" fmla="*/ 3 h 846"/>
                <a:gd name="T4" fmla="*/ 528 w 848"/>
                <a:gd name="T5" fmla="*/ 13 h 846"/>
                <a:gd name="T6" fmla="*/ 577 w 848"/>
                <a:gd name="T7" fmla="*/ 29 h 846"/>
                <a:gd name="T8" fmla="*/ 623 w 848"/>
                <a:gd name="T9" fmla="*/ 49 h 846"/>
                <a:gd name="T10" fmla="*/ 666 w 848"/>
                <a:gd name="T11" fmla="*/ 76 h 846"/>
                <a:gd name="T12" fmla="*/ 705 w 848"/>
                <a:gd name="T13" fmla="*/ 107 h 846"/>
                <a:gd name="T14" fmla="*/ 740 w 848"/>
                <a:gd name="T15" fmla="*/ 142 h 846"/>
                <a:gd name="T16" fmla="*/ 772 w 848"/>
                <a:gd name="T17" fmla="*/ 181 h 846"/>
                <a:gd name="T18" fmla="*/ 798 w 848"/>
                <a:gd name="T19" fmla="*/ 225 h 846"/>
                <a:gd name="T20" fmla="*/ 819 w 848"/>
                <a:gd name="T21" fmla="*/ 271 h 846"/>
                <a:gd name="T22" fmla="*/ 835 w 848"/>
                <a:gd name="T23" fmla="*/ 319 h 846"/>
                <a:gd name="T24" fmla="*/ 844 w 848"/>
                <a:gd name="T25" fmla="*/ 370 h 846"/>
                <a:gd name="T26" fmla="*/ 848 w 848"/>
                <a:gd name="T27" fmla="*/ 423 h 846"/>
                <a:gd name="T28" fmla="*/ 844 w 848"/>
                <a:gd name="T29" fmla="*/ 476 h 846"/>
                <a:gd name="T30" fmla="*/ 835 w 848"/>
                <a:gd name="T31" fmla="*/ 527 h 846"/>
                <a:gd name="T32" fmla="*/ 819 w 848"/>
                <a:gd name="T33" fmla="*/ 575 h 846"/>
                <a:gd name="T34" fmla="*/ 798 w 848"/>
                <a:gd name="T35" fmla="*/ 621 h 846"/>
                <a:gd name="T36" fmla="*/ 772 w 848"/>
                <a:gd name="T37" fmla="*/ 665 h 846"/>
                <a:gd name="T38" fmla="*/ 740 w 848"/>
                <a:gd name="T39" fmla="*/ 703 h 846"/>
                <a:gd name="T40" fmla="*/ 705 w 848"/>
                <a:gd name="T41" fmla="*/ 739 h 846"/>
                <a:gd name="T42" fmla="*/ 666 w 848"/>
                <a:gd name="T43" fmla="*/ 770 h 846"/>
                <a:gd name="T44" fmla="*/ 623 w 848"/>
                <a:gd name="T45" fmla="*/ 797 h 846"/>
                <a:gd name="T46" fmla="*/ 577 w 848"/>
                <a:gd name="T47" fmla="*/ 817 h 846"/>
                <a:gd name="T48" fmla="*/ 528 w 848"/>
                <a:gd name="T49" fmla="*/ 833 h 846"/>
                <a:gd name="T50" fmla="*/ 477 w 848"/>
                <a:gd name="T51" fmla="*/ 843 h 846"/>
                <a:gd name="T52" fmla="*/ 424 w 848"/>
                <a:gd name="T53" fmla="*/ 846 h 846"/>
                <a:gd name="T54" fmla="*/ 370 w 848"/>
                <a:gd name="T55" fmla="*/ 843 h 846"/>
                <a:gd name="T56" fmla="*/ 320 w 848"/>
                <a:gd name="T57" fmla="*/ 833 h 846"/>
                <a:gd name="T58" fmla="*/ 271 w 848"/>
                <a:gd name="T59" fmla="*/ 817 h 846"/>
                <a:gd name="T60" fmla="*/ 225 w 848"/>
                <a:gd name="T61" fmla="*/ 797 h 846"/>
                <a:gd name="T62" fmla="*/ 181 w 848"/>
                <a:gd name="T63" fmla="*/ 770 h 846"/>
                <a:gd name="T64" fmla="*/ 143 w 848"/>
                <a:gd name="T65" fmla="*/ 739 h 846"/>
                <a:gd name="T66" fmla="*/ 107 w 848"/>
                <a:gd name="T67" fmla="*/ 703 h 846"/>
                <a:gd name="T68" fmla="*/ 76 w 848"/>
                <a:gd name="T69" fmla="*/ 665 h 846"/>
                <a:gd name="T70" fmla="*/ 49 w 848"/>
                <a:gd name="T71" fmla="*/ 621 h 846"/>
                <a:gd name="T72" fmla="*/ 29 w 848"/>
                <a:gd name="T73" fmla="*/ 575 h 846"/>
                <a:gd name="T74" fmla="*/ 13 w 848"/>
                <a:gd name="T75" fmla="*/ 527 h 846"/>
                <a:gd name="T76" fmla="*/ 3 w 848"/>
                <a:gd name="T77" fmla="*/ 476 h 846"/>
                <a:gd name="T78" fmla="*/ 0 w 848"/>
                <a:gd name="T79" fmla="*/ 423 h 846"/>
                <a:gd name="T80" fmla="*/ 3 w 848"/>
                <a:gd name="T81" fmla="*/ 370 h 846"/>
                <a:gd name="T82" fmla="*/ 13 w 848"/>
                <a:gd name="T83" fmla="*/ 319 h 846"/>
                <a:gd name="T84" fmla="*/ 29 w 848"/>
                <a:gd name="T85" fmla="*/ 271 h 846"/>
                <a:gd name="T86" fmla="*/ 49 w 848"/>
                <a:gd name="T87" fmla="*/ 225 h 846"/>
                <a:gd name="T88" fmla="*/ 76 w 848"/>
                <a:gd name="T89" fmla="*/ 181 h 846"/>
                <a:gd name="T90" fmla="*/ 107 w 848"/>
                <a:gd name="T91" fmla="*/ 142 h 846"/>
                <a:gd name="T92" fmla="*/ 143 w 848"/>
                <a:gd name="T93" fmla="*/ 107 h 846"/>
                <a:gd name="T94" fmla="*/ 181 w 848"/>
                <a:gd name="T95" fmla="*/ 76 h 846"/>
                <a:gd name="T96" fmla="*/ 225 w 848"/>
                <a:gd name="T97" fmla="*/ 49 h 846"/>
                <a:gd name="T98" fmla="*/ 271 w 848"/>
                <a:gd name="T99" fmla="*/ 29 h 846"/>
                <a:gd name="T100" fmla="*/ 320 w 848"/>
                <a:gd name="T101" fmla="*/ 13 h 846"/>
                <a:gd name="T102" fmla="*/ 370 w 848"/>
                <a:gd name="T103" fmla="*/ 3 h 846"/>
                <a:gd name="T104" fmla="*/ 424 w 848"/>
                <a:gd name="T105" fmla="*/ 0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48" h="846">
                  <a:moveTo>
                    <a:pt x="424" y="0"/>
                  </a:moveTo>
                  <a:lnTo>
                    <a:pt x="477" y="3"/>
                  </a:lnTo>
                  <a:lnTo>
                    <a:pt x="528" y="13"/>
                  </a:lnTo>
                  <a:lnTo>
                    <a:pt x="577" y="29"/>
                  </a:lnTo>
                  <a:lnTo>
                    <a:pt x="623" y="49"/>
                  </a:lnTo>
                  <a:lnTo>
                    <a:pt x="666" y="76"/>
                  </a:lnTo>
                  <a:lnTo>
                    <a:pt x="705" y="107"/>
                  </a:lnTo>
                  <a:lnTo>
                    <a:pt x="740" y="142"/>
                  </a:lnTo>
                  <a:lnTo>
                    <a:pt x="772" y="181"/>
                  </a:lnTo>
                  <a:lnTo>
                    <a:pt x="798" y="225"/>
                  </a:lnTo>
                  <a:lnTo>
                    <a:pt x="819" y="271"/>
                  </a:lnTo>
                  <a:lnTo>
                    <a:pt x="835" y="319"/>
                  </a:lnTo>
                  <a:lnTo>
                    <a:pt x="844" y="370"/>
                  </a:lnTo>
                  <a:lnTo>
                    <a:pt x="848" y="423"/>
                  </a:lnTo>
                  <a:lnTo>
                    <a:pt x="844" y="476"/>
                  </a:lnTo>
                  <a:lnTo>
                    <a:pt x="835" y="527"/>
                  </a:lnTo>
                  <a:lnTo>
                    <a:pt x="819" y="575"/>
                  </a:lnTo>
                  <a:lnTo>
                    <a:pt x="798" y="621"/>
                  </a:lnTo>
                  <a:lnTo>
                    <a:pt x="772" y="665"/>
                  </a:lnTo>
                  <a:lnTo>
                    <a:pt x="740" y="703"/>
                  </a:lnTo>
                  <a:lnTo>
                    <a:pt x="705" y="739"/>
                  </a:lnTo>
                  <a:lnTo>
                    <a:pt x="666" y="770"/>
                  </a:lnTo>
                  <a:lnTo>
                    <a:pt x="623" y="797"/>
                  </a:lnTo>
                  <a:lnTo>
                    <a:pt x="577" y="817"/>
                  </a:lnTo>
                  <a:lnTo>
                    <a:pt x="528" y="833"/>
                  </a:lnTo>
                  <a:lnTo>
                    <a:pt x="477" y="843"/>
                  </a:lnTo>
                  <a:lnTo>
                    <a:pt x="424" y="846"/>
                  </a:lnTo>
                  <a:lnTo>
                    <a:pt x="370" y="843"/>
                  </a:lnTo>
                  <a:lnTo>
                    <a:pt x="320" y="833"/>
                  </a:lnTo>
                  <a:lnTo>
                    <a:pt x="271" y="817"/>
                  </a:lnTo>
                  <a:lnTo>
                    <a:pt x="225" y="797"/>
                  </a:lnTo>
                  <a:lnTo>
                    <a:pt x="181" y="770"/>
                  </a:lnTo>
                  <a:lnTo>
                    <a:pt x="143" y="739"/>
                  </a:lnTo>
                  <a:lnTo>
                    <a:pt x="107" y="703"/>
                  </a:lnTo>
                  <a:lnTo>
                    <a:pt x="76" y="665"/>
                  </a:lnTo>
                  <a:lnTo>
                    <a:pt x="49" y="621"/>
                  </a:lnTo>
                  <a:lnTo>
                    <a:pt x="29" y="575"/>
                  </a:lnTo>
                  <a:lnTo>
                    <a:pt x="13" y="527"/>
                  </a:lnTo>
                  <a:lnTo>
                    <a:pt x="3" y="476"/>
                  </a:lnTo>
                  <a:lnTo>
                    <a:pt x="0" y="423"/>
                  </a:lnTo>
                  <a:lnTo>
                    <a:pt x="3" y="370"/>
                  </a:lnTo>
                  <a:lnTo>
                    <a:pt x="13" y="319"/>
                  </a:lnTo>
                  <a:lnTo>
                    <a:pt x="29" y="271"/>
                  </a:lnTo>
                  <a:lnTo>
                    <a:pt x="49" y="225"/>
                  </a:lnTo>
                  <a:lnTo>
                    <a:pt x="76" y="181"/>
                  </a:lnTo>
                  <a:lnTo>
                    <a:pt x="107" y="142"/>
                  </a:lnTo>
                  <a:lnTo>
                    <a:pt x="143" y="107"/>
                  </a:lnTo>
                  <a:lnTo>
                    <a:pt x="181" y="76"/>
                  </a:lnTo>
                  <a:lnTo>
                    <a:pt x="225" y="49"/>
                  </a:lnTo>
                  <a:lnTo>
                    <a:pt x="271" y="29"/>
                  </a:lnTo>
                  <a:lnTo>
                    <a:pt x="320" y="13"/>
                  </a:lnTo>
                  <a:lnTo>
                    <a:pt x="370" y="3"/>
                  </a:lnTo>
                  <a:lnTo>
                    <a:pt x="4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264" y="1289"/>
              <a:ext cx="90" cy="106"/>
            </a:xfrm>
            <a:custGeom>
              <a:avLst/>
              <a:gdLst>
                <a:gd name="T0" fmla="*/ 0 w 449"/>
                <a:gd name="T1" fmla="*/ 0 h 529"/>
                <a:gd name="T2" fmla="*/ 449 w 449"/>
                <a:gd name="T3" fmla="*/ 0 h 529"/>
                <a:gd name="T4" fmla="*/ 449 w 449"/>
                <a:gd name="T5" fmla="*/ 305 h 529"/>
                <a:gd name="T6" fmla="*/ 445 w 449"/>
                <a:gd name="T7" fmla="*/ 345 h 529"/>
                <a:gd name="T8" fmla="*/ 436 w 449"/>
                <a:gd name="T9" fmla="*/ 383 h 529"/>
                <a:gd name="T10" fmla="*/ 419 w 449"/>
                <a:gd name="T11" fmla="*/ 418 h 529"/>
                <a:gd name="T12" fmla="*/ 397 w 449"/>
                <a:gd name="T13" fmla="*/ 449 h 529"/>
                <a:gd name="T14" fmla="*/ 369 w 449"/>
                <a:gd name="T15" fmla="*/ 476 h 529"/>
                <a:gd name="T16" fmla="*/ 339 w 449"/>
                <a:gd name="T17" fmla="*/ 499 h 529"/>
                <a:gd name="T18" fmla="*/ 303 w 449"/>
                <a:gd name="T19" fmla="*/ 515 h 529"/>
                <a:gd name="T20" fmla="*/ 265 w 449"/>
                <a:gd name="T21" fmla="*/ 525 h 529"/>
                <a:gd name="T22" fmla="*/ 225 w 449"/>
                <a:gd name="T23" fmla="*/ 529 h 529"/>
                <a:gd name="T24" fmla="*/ 225 w 449"/>
                <a:gd name="T25" fmla="*/ 529 h 529"/>
                <a:gd name="T26" fmla="*/ 185 w 449"/>
                <a:gd name="T27" fmla="*/ 525 h 529"/>
                <a:gd name="T28" fmla="*/ 147 w 449"/>
                <a:gd name="T29" fmla="*/ 515 h 529"/>
                <a:gd name="T30" fmla="*/ 112 w 449"/>
                <a:gd name="T31" fmla="*/ 499 h 529"/>
                <a:gd name="T32" fmla="*/ 80 w 449"/>
                <a:gd name="T33" fmla="*/ 477 h 529"/>
                <a:gd name="T34" fmla="*/ 54 w 449"/>
                <a:gd name="T35" fmla="*/ 449 h 529"/>
                <a:gd name="T36" fmla="*/ 31 w 449"/>
                <a:gd name="T37" fmla="*/ 418 h 529"/>
                <a:gd name="T38" fmla="*/ 15 w 449"/>
                <a:gd name="T39" fmla="*/ 384 h 529"/>
                <a:gd name="T40" fmla="*/ 4 w 449"/>
                <a:gd name="T41" fmla="*/ 345 h 529"/>
                <a:gd name="T42" fmla="*/ 0 w 449"/>
                <a:gd name="T43" fmla="*/ 305 h 529"/>
                <a:gd name="T44" fmla="*/ 0 w 449"/>
                <a:gd name="T45" fmla="*/ 0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529">
                  <a:moveTo>
                    <a:pt x="0" y="0"/>
                  </a:moveTo>
                  <a:lnTo>
                    <a:pt x="449" y="0"/>
                  </a:lnTo>
                  <a:lnTo>
                    <a:pt x="449" y="305"/>
                  </a:lnTo>
                  <a:lnTo>
                    <a:pt x="445" y="345"/>
                  </a:lnTo>
                  <a:lnTo>
                    <a:pt x="436" y="383"/>
                  </a:lnTo>
                  <a:lnTo>
                    <a:pt x="419" y="418"/>
                  </a:lnTo>
                  <a:lnTo>
                    <a:pt x="397" y="449"/>
                  </a:lnTo>
                  <a:lnTo>
                    <a:pt x="369" y="476"/>
                  </a:lnTo>
                  <a:lnTo>
                    <a:pt x="339" y="499"/>
                  </a:lnTo>
                  <a:lnTo>
                    <a:pt x="303" y="515"/>
                  </a:lnTo>
                  <a:lnTo>
                    <a:pt x="265" y="525"/>
                  </a:lnTo>
                  <a:lnTo>
                    <a:pt x="225" y="529"/>
                  </a:lnTo>
                  <a:lnTo>
                    <a:pt x="225" y="529"/>
                  </a:lnTo>
                  <a:lnTo>
                    <a:pt x="185" y="525"/>
                  </a:lnTo>
                  <a:lnTo>
                    <a:pt x="147" y="515"/>
                  </a:lnTo>
                  <a:lnTo>
                    <a:pt x="112" y="499"/>
                  </a:lnTo>
                  <a:lnTo>
                    <a:pt x="80" y="477"/>
                  </a:lnTo>
                  <a:lnTo>
                    <a:pt x="54" y="449"/>
                  </a:lnTo>
                  <a:lnTo>
                    <a:pt x="31" y="418"/>
                  </a:lnTo>
                  <a:lnTo>
                    <a:pt x="15" y="384"/>
                  </a:lnTo>
                  <a:lnTo>
                    <a:pt x="4" y="345"/>
                  </a:lnTo>
                  <a:lnTo>
                    <a:pt x="0" y="30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763" y="774"/>
              <a:ext cx="714" cy="621"/>
            </a:xfrm>
            <a:custGeom>
              <a:avLst/>
              <a:gdLst>
                <a:gd name="T0" fmla="*/ 2967 w 3570"/>
                <a:gd name="T1" fmla="*/ 1562 h 3106"/>
                <a:gd name="T2" fmla="*/ 2816 w 3570"/>
                <a:gd name="T3" fmla="*/ 1513 h 3106"/>
                <a:gd name="T4" fmla="*/ 2732 w 3570"/>
                <a:gd name="T5" fmla="*/ 1583 h 3106"/>
                <a:gd name="T6" fmla="*/ 3079 w 3570"/>
                <a:gd name="T7" fmla="*/ 1519 h 3106"/>
                <a:gd name="T8" fmla="*/ 575 w 3570"/>
                <a:gd name="T9" fmla="*/ 0 h 3106"/>
                <a:gd name="T10" fmla="*/ 675 w 3570"/>
                <a:gd name="T11" fmla="*/ 13 h 3106"/>
                <a:gd name="T12" fmla="*/ 742 w 3570"/>
                <a:gd name="T13" fmla="*/ 39 h 3106"/>
                <a:gd name="T14" fmla="*/ 878 w 3570"/>
                <a:gd name="T15" fmla="*/ 140 h 3106"/>
                <a:gd name="T16" fmla="*/ 968 w 3570"/>
                <a:gd name="T17" fmla="*/ 331 h 3106"/>
                <a:gd name="T18" fmla="*/ 995 w 3570"/>
                <a:gd name="T19" fmla="*/ 496 h 3106"/>
                <a:gd name="T20" fmla="*/ 1067 w 3570"/>
                <a:gd name="T21" fmla="*/ 739 h 3106"/>
                <a:gd name="T22" fmla="*/ 1217 w 3570"/>
                <a:gd name="T23" fmla="*/ 851 h 3106"/>
                <a:gd name="T24" fmla="*/ 1428 w 3570"/>
                <a:gd name="T25" fmla="*/ 849 h 3106"/>
                <a:gd name="T26" fmla="*/ 1663 w 3570"/>
                <a:gd name="T27" fmla="*/ 815 h 3106"/>
                <a:gd name="T28" fmla="*/ 1905 w 3570"/>
                <a:gd name="T29" fmla="*/ 777 h 3106"/>
                <a:gd name="T30" fmla="*/ 2022 w 3570"/>
                <a:gd name="T31" fmla="*/ 687 h 3106"/>
                <a:gd name="T32" fmla="*/ 2085 w 3570"/>
                <a:gd name="T33" fmla="*/ 474 h 3106"/>
                <a:gd name="T34" fmla="*/ 2109 w 3570"/>
                <a:gd name="T35" fmla="*/ 331 h 3106"/>
                <a:gd name="T36" fmla="*/ 2199 w 3570"/>
                <a:gd name="T37" fmla="*/ 140 h 3106"/>
                <a:gd name="T38" fmla="*/ 2336 w 3570"/>
                <a:gd name="T39" fmla="*/ 39 h 3106"/>
                <a:gd name="T40" fmla="*/ 2401 w 3570"/>
                <a:gd name="T41" fmla="*/ 13 h 3106"/>
                <a:gd name="T42" fmla="*/ 2502 w 3570"/>
                <a:gd name="T43" fmla="*/ 0 h 3106"/>
                <a:gd name="T44" fmla="*/ 2595 w 3570"/>
                <a:gd name="T45" fmla="*/ 10 h 3106"/>
                <a:gd name="T46" fmla="*/ 2750 w 3570"/>
                <a:gd name="T47" fmla="*/ 105 h 3106"/>
                <a:gd name="T48" fmla="*/ 2821 w 3570"/>
                <a:gd name="T49" fmla="*/ 259 h 3106"/>
                <a:gd name="T50" fmla="*/ 2848 w 3570"/>
                <a:gd name="T51" fmla="*/ 368 h 3106"/>
                <a:gd name="T52" fmla="*/ 2903 w 3570"/>
                <a:gd name="T53" fmla="*/ 586 h 3106"/>
                <a:gd name="T54" fmla="*/ 2971 w 3570"/>
                <a:gd name="T55" fmla="*/ 855 h 3106"/>
                <a:gd name="T56" fmla="*/ 3036 w 3570"/>
                <a:gd name="T57" fmla="*/ 1116 h 3106"/>
                <a:gd name="T58" fmla="*/ 3084 w 3570"/>
                <a:gd name="T59" fmla="*/ 1309 h 3106"/>
                <a:gd name="T60" fmla="*/ 3099 w 3570"/>
                <a:gd name="T61" fmla="*/ 1411 h 3106"/>
                <a:gd name="T62" fmla="*/ 3230 w 3570"/>
                <a:gd name="T63" fmla="*/ 1516 h 3106"/>
                <a:gd name="T64" fmla="*/ 2302 w 3570"/>
                <a:gd name="T65" fmla="*/ 2516 h 3106"/>
                <a:gd name="T66" fmla="*/ 2659 w 3570"/>
                <a:gd name="T67" fmla="*/ 1488 h 3106"/>
                <a:gd name="T68" fmla="*/ 2760 w 3570"/>
                <a:gd name="T69" fmla="*/ 1361 h 3106"/>
                <a:gd name="T70" fmla="*/ 2690 w 3570"/>
                <a:gd name="T71" fmla="*/ 1088 h 3106"/>
                <a:gd name="T72" fmla="*/ 2612 w 3570"/>
                <a:gd name="T73" fmla="*/ 833 h 3106"/>
                <a:gd name="T74" fmla="*/ 2559 w 3570"/>
                <a:gd name="T75" fmla="*/ 676 h 3106"/>
                <a:gd name="T76" fmla="*/ 2508 w 3570"/>
                <a:gd name="T77" fmla="*/ 624 h 3106"/>
                <a:gd name="T78" fmla="*/ 2497 w 3570"/>
                <a:gd name="T79" fmla="*/ 679 h 3106"/>
                <a:gd name="T80" fmla="*/ 2599 w 3570"/>
                <a:gd name="T81" fmla="*/ 964 h 3106"/>
                <a:gd name="T82" fmla="*/ 2707 w 3570"/>
                <a:gd name="T83" fmla="*/ 1384 h 3106"/>
                <a:gd name="T84" fmla="*/ 2576 w 3570"/>
                <a:gd name="T85" fmla="*/ 1534 h 3106"/>
                <a:gd name="T86" fmla="*/ 2358 w 3570"/>
                <a:gd name="T87" fmla="*/ 1439 h 3106"/>
                <a:gd name="T88" fmla="*/ 2195 w 3570"/>
                <a:gd name="T89" fmla="*/ 989 h 3106"/>
                <a:gd name="T90" fmla="*/ 1959 w 3570"/>
                <a:gd name="T91" fmla="*/ 1104 h 3106"/>
                <a:gd name="T92" fmla="*/ 1667 w 3570"/>
                <a:gd name="T93" fmla="*/ 1168 h 3106"/>
                <a:gd name="T94" fmla="*/ 1554 w 3570"/>
                <a:gd name="T95" fmla="*/ 1248 h 3106"/>
                <a:gd name="T96" fmla="*/ 1250 w 3570"/>
                <a:gd name="T97" fmla="*/ 1202 h 3106"/>
                <a:gd name="T98" fmla="*/ 956 w 3570"/>
                <a:gd name="T99" fmla="*/ 1085 h 3106"/>
                <a:gd name="T100" fmla="*/ 755 w 3570"/>
                <a:gd name="T101" fmla="*/ 1370 h 3106"/>
                <a:gd name="T102" fmla="*/ 639 w 3570"/>
                <a:gd name="T103" fmla="*/ 1516 h 3106"/>
                <a:gd name="T104" fmla="*/ 558 w 3570"/>
                <a:gd name="T105" fmla="*/ 2960 h 3106"/>
                <a:gd name="T106" fmla="*/ 425 w 3570"/>
                <a:gd name="T107" fmla="*/ 3092 h 3106"/>
                <a:gd name="T108" fmla="*/ 234 w 3570"/>
                <a:gd name="T109" fmla="*/ 3076 h 3106"/>
                <a:gd name="T110" fmla="*/ 126 w 3570"/>
                <a:gd name="T111" fmla="*/ 2922 h 3106"/>
                <a:gd name="T112" fmla="*/ 41 w 3570"/>
                <a:gd name="T113" fmla="*/ 1376 h 3106"/>
                <a:gd name="T114" fmla="*/ 6 w 3570"/>
                <a:gd name="T115" fmla="*/ 1168 h 3106"/>
                <a:gd name="T116" fmla="*/ 279 w 3570"/>
                <a:gd name="T117" fmla="*/ 115 h 3106"/>
                <a:gd name="T118" fmla="*/ 446 w 3570"/>
                <a:gd name="T119" fmla="*/ 18 h 3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70" h="3106">
                  <a:moveTo>
                    <a:pt x="3057" y="1513"/>
                  </a:moveTo>
                  <a:lnTo>
                    <a:pt x="3038" y="1529"/>
                  </a:lnTo>
                  <a:lnTo>
                    <a:pt x="3017" y="1544"/>
                  </a:lnTo>
                  <a:lnTo>
                    <a:pt x="2993" y="1555"/>
                  </a:lnTo>
                  <a:lnTo>
                    <a:pt x="2967" y="1562"/>
                  </a:lnTo>
                  <a:lnTo>
                    <a:pt x="2936" y="1566"/>
                  </a:lnTo>
                  <a:lnTo>
                    <a:pt x="2902" y="1562"/>
                  </a:lnTo>
                  <a:lnTo>
                    <a:pt x="2869" y="1551"/>
                  </a:lnTo>
                  <a:lnTo>
                    <a:pt x="2840" y="1534"/>
                  </a:lnTo>
                  <a:lnTo>
                    <a:pt x="2816" y="1513"/>
                  </a:lnTo>
                  <a:lnTo>
                    <a:pt x="2793" y="1519"/>
                  </a:lnTo>
                  <a:lnTo>
                    <a:pt x="2773" y="1529"/>
                  </a:lnTo>
                  <a:lnTo>
                    <a:pt x="2756" y="1544"/>
                  </a:lnTo>
                  <a:lnTo>
                    <a:pt x="2742" y="1562"/>
                  </a:lnTo>
                  <a:lnTo>
                    <a:pt x="2732" y="1583"/>
                  </a:lnTo>
                  <a:lnTo>
                    <a:pt x="3139" y="1583"/>
                  </a:lnTo>
                  <a:lnTo>
                    <a:pt x="3130" y="1562"/>
                  </a:lnTo>
                  <a:lnTo>
                    <a:pt x="3116" y="1544"/>
                  </a:lnTo>
                  <a:lnTo>
                    <a:pt x="3098" y="1529"/>
                  </a:lnTo>
                  <a:lnTo>
                    <a:pt x="3079" y="1519"/>
                  </a:lnTo>
                  <a:lnTo>
                    <a:pt x="3057" y="1513"/>
                  </a:lnTo>
                  <a:close/>
                  <a:moveTo>
                    <a:pt x="559" y="0"/>
                  </a:moveTo>
                  <a:lnTo>
                    <a:pt x="560" y="0"/>
                  </a:lnTo>
                  <a:lnTo>
                    <a:pt x="564" y="0"/>
                  </a:lnTo>
                  <a:lnTo>
                    <a:pt x="575" y="0"/>
                  </a:lnTo>
                  <a:lnTo>
                    <a:pt x="592" y="1"/>
                  </a:lnTo>
                  <a:lnTo>
                    <a:pt x="611" y="2"/>
                  </a:lnTo>
                  <a:lnTo>
                    <a:pt x="634" y="5"/>
                  </a:lnTo>
                  <a:lnTo>
                    <a:pt x="656" y="8"/>
                  </a:lnTo>
                  <a:lnTo>
                    <a:pt x="675" y="13"/>
                  </a:lnTo>
                  <a:lnTo>
                    <a:pt x="695" y="18"/>
                  </a:lnTo>
                  <a:lnTo>
                    <a:pt x="710" y="24"/>
                  </a:lnTo>
                  <a:lnTo>
                    <a:pt x="724" y="30"/>
                  </a:lnTo>
                  <a:lnTo>
                    <a:pt x="735" y="35"/>
                  </a:lnTo>
                  <a:lnTo>
                    <a:pt x="742" y="39"/>
                  </a:lnTo>
                  <a:lnTo>
                    <a:pt x="744" y="40"/>
                  </a:lnTo>
                  <a:lnTo>
                    <a:pt x="779" y="59"/>
                  </a:lnTo>
                  <a:lnTo>
                    <a:pt x="815" y="82"/>
                  </a:lnTo>
                  <a:lnTo>
                    <a:pt x="847" y="110"/>
                  </a:lnTo>
                  <a:lnTo>
                    <a:pt x="878" y="140"/>
                  </a:lnTo>
                  <a:lnTo>
                    <a:pt x="905" y="173"/>
                  </a:lnTo>
                  <a:lnTo>
                    <a:pt x="928" y="209"/>
                  </a:lnTo>
                  <a:lnTo>
                    <a:pt x="947" y="248"/>
                  </a:lnTo>
                  <a:lnTo>
                    <a:pt x="961" y="289"/>
                  </a:lnTo>
                  <a:lnTo>
                    <a:pt x="968" y="331"/>
                  </a:lnTo>
                  <a:lnTo>
                    <a:pt x="970" y="337"/>
                  </a:lnTo>
                  <a:lnTo>
                    <a:pt x="972" y="345"/>
                  </a:lnTo>
                  <a:lnTo>
                    <a:pt x="973" y="351"/>
                  </a:lnTo>
                  <a:lnTo>
                    <a:pt x="984" y="427"/>
                  </a:lnTo>
                  <a:lnTo>
                    <a:pt x="995" y="496"/>
                  </a:lnTo>
                  <a:lnTo>
                    <a:pt x="1006" y="557"/>
                  </a:lnTo>
                  <a:lnTo>
                    <a:pt x="1018" y="613"/>
                  </a:lnTo>
                  <a:lnTo>
                    <a:pt x="1033" y="661"/>
                  </a:lnTo>
                  <a:lnTo>
                    <a:pt x="1048" y="704"/>
                  </a:lnTo>
                  <a:lnTo>
                    <a:pt x="1067" y="739"/>
                  </a:lnTo>
                  <a:lnTo>
                    <a:pt x="1088" y="769"/>
                  </a:lnTo>
                  <a:lnTo>
                    <a:pt x="1112" y="792"/>
                  </a:lnTo>
                  <a:lnTo>
                    <a:pt x="1141" y="814"/>
                  </a:lnTo>
                  <a:lnTo>
                    <a:pt x="1176" y="833"/>
                  </a:lnTo>
                  <a:lnTo>
                    <a:pt x="1217" y="851"/>
                  </a:lnTo>
                  <a:lnTo>
                    <a:pt x="1265" y="867"/>
                  </a:lnTo>
                  <a:lnTo>
                    <a:pt x="1320" y="883"/>
                  </a:lnTo>
                  <a:lnTo>
                    <a:pt x="1383" y="896"/>
                  </a:lnTo>
                  <a:lnTo>
                    <a:pt x="1402" y="870"/>
                  </a:lnTo>
                  <a:lnTo>
                    <a:pt x="1428" y="849"/>
                  </a:lnTo>
                  <a:lnTo>
                    <a:pt x="1456" y="832"/>
                  </a:lnTo>
                  <a:lnTo>
                    <a:pt x="1488" y="821"/>
                  </a:lnTo>
                  <a:lnTo>
                    <a:pt x="1522" y="817"/>
                  </a:lnTo>
                  <a:lnTo>
                    <a:pt x="1596" y="817"/>
                  </a:lnTo>
                  <a:lnTo>
                    <a:pt x="1663" y="815"/>
                  </a:lnTo>
                  <a:lnTo>
                    <a:pt x="1724" y="810"/>
                  </a:lnTo>
                  <a:lnTo>
                    <a:pt x="1778" y="805"/>
                  </a:lnTo>
                  <a:lnTo>
                    <a:pt x="1827" y="798"/>
                  </a:lnTo>
                  <a:lnTo>
                    <a:pt x="1869" y="788"/>
                  </a:lnTo>
                  <a:lnTo>
                    <a:pt x="1905" y="777"/>
                  </a:lnTo>
                  <a:lnTo>
                    <a:pt x="1937" y="765"/>
                  </a:lnTo>
                  <a:lnTo>
                    <a:pt x="1964" y="751"/>
                  </a:lnTo>
                  <a:lnTo>
                    <a:pt x="1985" y="734"/>
                  </a:lnTo>
                  <a:lnTo>
                    <a:pt x="2005" y="713"/>
                  </a:lnTo>
                  <a:lnTo>
                    <a:pt x="2022" y="687"/>
                  </a:lnTo>
                  <a:lnTo>
                    <a:pt x="2038" y="654"/>
                  </a:lnTo>
                  <a:lnTo>
                    <a:pt x="2051" y="618"/>
                  </a:lnTo>
                  <a:lnTo>
                    <a:pt x="2063" y="574"/>
                  </a:lnTo>
                  <a:lnTo>
                    <a:pt x="2074" y="527"/>
                  </a:lnTo>
                  <a:lnTo>
                    <a:pt x="2085" y="474"/>
                  </a:lnTo>
                  <a:lnTo>
                    <a:pt x="2095" y="415"/>
                  </a:lnTo>
                  <a:lnTo>
                    <a:pt x="2104" y="351"/>
                  </a:lnTo>
                  <a:lnTo>
                    <a:pt x="2105" y="345"/>
                  </a:lnTo>
                  <a:lnTo>
                    <a:pt x="2107" y="337"/>
                  </a:lnTo>
                  <a:lnTo>
                    <a:pt x="2109" y="331"/>
                  </a:lnTo>
                  <a:lnTo>
                    <a:pt x="2116" y="289"/>
                  </a:lnTo>
                  <a:lnTo>
                    <a:pt x="2130" y="248"/>
                  </a:lnTo>
                  <a:lnTo>
                    <a:pt x="2149" y="209"/>
                  </a:lnTo>
                  <a:lnTo>
                    <a:pt x="2172" y="173"/>
                  </a:lnTo>
                  <a:lnTo>
                    <a:pt x="2199" y="140"/>
                  </a:lnTo>
                  <a:lnTo>
                    <a:pt x="2230" y="110"/>
                  </a:lnTo>
                  <a:lnTo>
                    <a:pt x="2263" y="82"/>
                  </a:lnTo>
                  <a:lnTo>
                    <a:pt x="2297" y="59"/>
                  </a:lnTo>
                  <a:lnTo>
                    <a:pt x="2333" y="40"/>
                  </a:lnTo>
                  <a:lnTo>
                    <a:pt x="2336" y="39"/>
                  </a:lnTo>
                  <a:lnTo>
                    <a:pt x="2342" y="35"/>
                  </a:lnTo>
                  <a:lnTo>
                    <a:pt x="2353" y="30"/>
                  </a:lnTo>
                  <a:lnTo>
                    <a:pt x="2366" y="24"/>
                  </a:lnTo>
                  <a:lnTo>
                    <a:pt x="2383" y="18"/>
                  </a:lnTo>
                  <a:lnTo>
                    <a:pt x="2401" y="13"/>
                  </a:lnTo>
                  <a:lnTo>
                    <a:pt x="2421" y="8"/>
                  </a:lnTo>
                  <a:lnTo>
                    <a:pt x="2444" y="5"/>
                  </a:lnTo>
                  <a:lnTo>
                    <a:pt x="2465" y="2"/>
                  </a:lnTo>
                  <a:lnTo>
                    <a:pt x="2486" y="1"/>
                  </a:lnTo>
                  <a:lnTo>
                    <a:pt x="2502" y="0"/>
                  </a:lnTo>
                  <a:lnTo>
                    <a:pt x="2513" y="0"/>
                  </a:lnTo>
                  <a:lnTo>
                    <a:pt x="2516" y="0"/>
                  </a:lnTo>
                  <a:lnTo>
                    <a:pt x="2518" y="0"/>
                  </a:lnTo>
                  <a:lnTo>
                    <a:pt x="2558" y="2"/>
                  </a:lnTo>
                  <a:lnTo>
                    <a:pt x="2595" y="10"/>
                  </a:lnTo>
                  <a:lnTo>
                    <a:pt x="2630" y="21"/>
                  </a:lnTo>
                  <a:lnTo>
                    <a:pt x="2664" y="35"/>
                  </a:lnTo>
                  <a:lnTo>
                    <a:pt x="2696" y="54"/>
                  </a:lnTo>
                  <a:lnTo>
                    <a:pt x="2724" y="77"/>
                  </a:lnTo>
                  <a:lnTo>
                    <a:pt x="2750" y="105"/>
                  </a:lnTo>
                  <a:lnTo>
                    <a:pt x="2772" y="135"/>
                  </a:lnTo>
                  <a:lnTo>
                    <a:pt x="2792" y="172"/>
                  </a:lnTo>
                  <a:lnTo>
                    <a:pt x="2807" y="212"/>
                  </a:lnTo>
                  <a:lnTo>
                    <a:pt x="2819" y="255"/>
                  </a:lnTo>
                  <a:lnTo>
                    <a:pt x="2821" y="259"/>
                  </a:lnTo>
                  <a:lnTo>
                    <a:pt x="2823" y="270"/>
                  </a:lnTo>
                  <a:lnTo>
                    <a:pt x="2827" y="285"/>
                  </a:lnTo>
                  <a:lnTo>
                    <a:pt x="2833" y="308"/>
                  </a:lnTo>
                  <a:lnTo>
                    <a:pt x="2840" y="336"/>
                  </a:lnTo>
                  <a:lnTo>
                    <a:pt x="2848" y="368"/>
                  </a:lnTo>
                  <a:lnTo>
                    <a:pt x="2857" y="405"/>
                  </a:lnTo>
                  <a:lnTo>
                    <a:pt x="2868" y="445"/>
                  </a:lnTo>
                  <a:lnTo>
                    <a:pt x="2879" y="490"/>
                  </a:lnTo>
                  <a:lnTo>
                    <a:pt x="2891" y="537"/>
                  </a:lnTo>
                  <a:lnTo>
                    <a:pt x="2903" y="586"/>
                  </a:lnTo>
                  <a:lnTo>
                    <a:pt x="2916" y="637"/>
                  </a:lnTo>
                  <a:lnTo>
                    <a:pt x="2930" y="690"/>
                  </a:lnTo>
                  <a:lnTo>
                    <a:pt x="2944" y="745"/>
                  </a:lnTo>
                  <a:lnTo>
                    <a:pt x="2958" y="800"/>
                  </a:lnTo>
                  <a:lnTo>
                    <a:pt x="2971" y="855"/>
                  </a:lnTo>
                  <a:lnTo>
                    <a:pt x="2985" y="909"/>
                  </a:lnTo>
                  <a:lnTo>
                    <a:pt x="2999" y="964"/>
                  </a:lnTo>
                  <a:lnTo>
                    <a:pt x="3012" y="1016"/>
                  </a:lnTo>
                  <a:lnTo>
                    <a:pt x="3024" y="1068"/>
                  </a:lnTo>
                  <a:lnTo>
                    <a:pt x="3036" y="1116"/>
                  </a:lnTo>
                  <a:lnTo>
                    <a:pt x="3048" y="1162"/>
                  </a:lnTo>
                  <a:lnTo>
                    <a:pt x="3058" y="1204"/>
                  </a:lnTo>
                  <a:lnTo>
                    <a:pt x="3068" y="1244"/>
                  </a:lnTo>
                  <a:lnTo>
                    <a:pt x="3076" y="1279"/>
                  </a:lnTo>
                  <a:lnTo>
                    <a:pt x="3084" y="1309"/>
                  </a:lnTo>
                  <a:lnTo>
                    <a:pt x="3090" y="1336"/>
                  </a:lnTo>
                  <a:lnTo>
                    <a:pt x="3095" y="1355"/>
                  </a:lnTo>
                  <a:lnTo>
                    <a:pt x="3098" y="1370"/>
                  </a:lnTo>
                  <a:lnTo>
                    <a:pt x="3101" y="1390"/>
                  </a:lnTo>
                  <a:lnTo>
                    <a:pt x="3099" y="1411"/>
                  </a:lnTo>
                  <a:lnTo>
                    <a:pt x="3132" y="1423"/>
                  </a:lnTo>
                  <a:lnTo>
                    <a:pt x="3162" y="1441"/>
                  </a:lnTo>
                  <a:lnTo>
                    <a:pt x="3189" y="1463"/>
                  </a:lnTo>
                  <a:lnTo>
                    <a:pt x="3212" y="1488"/>
                  </a:lnTo>
                  <a:lnTo>
                    <a:pt x="3230" y="1516"/>
                  </a:lnTo>
                  <a:lnTo>
                    <a:pt x="3244" y="1549"/>
                  </a:lnTo>
                  <a:lnTo>
                    <a:pt x="3253" y="1583"/>
                  </a:lnTo>
                  <a:lnTo>
                    <a:pt x="3570" y="1583"/>
                  </a:lnTo>
                  <a:lnTo>
                    <a:pt x="3570" y="2516"/>
                  </a:lnTo>
                  <a:lnTo>
                    <a:pt x="2302" y="2516"/>
                  </a:lnTo>
                  <a:lnTo>
                    <a:pt x="2302" y="1583"/>
                  </a:lnTo>
                  <a:lnTo>
                    <a:pt x="2619" y="1583"/>
                  </a:lnTo>
                  <a:lnTo>
                    <a:pt x="2628" y="1549"/>
                  </a:lnTo>
                  <a:lnTo>
                    <a:pt x="2641" y="1517"/>
                  </a:lnTo>
                  <a:lnTo>
                    <a:pt x="2659" y="1488"/>
                  </a:lnTo>
                  <a:lnTo>
                    <a:pt x="2682" y="1463"/>
                  </a:lnTo>
                  <a:lnTo>
                    <a:pt x="2709" y="1441"/>
                  </a:lnTo>
                  <a:lnTo>
                    <a:pt x="2738" y="1424"/>
                  </a:lnTo>
                  <a:lnTo>
                    <a:pt x="2770" y="1412"/>
                  </a:lnTo>
                  <a:lnTo>
                    <a:pt x="2760" y="1361"/>
                  </a:lnTo>
                  <a:lnTo>
                    <a:pt x="2748" y="1309"/>
                  </a:lnTo>
                  <a:lnTo>
                    <a:pt x="2735" y="1256"/>
                  </a:lnTo>
                  <a:lnTo>
                    <a:pt x="2720" y="1201"/>
                  </a:lnTo>
                  <a:lnTo>
                    <a:pt x="2705" y="1144"/>
                  </a:lnTo>
                  <a:lnTo>
                    <a:pt x="2690" y="1088"/>
                  </a:lnTo>
                  <a:lnTo>
                    <a:pt x="2674" y="1034"/>
                  </a:lnTo>
                  <a:lnTo>
                    <a:pt x="2658" y="979"/>
                  </a:lnTo>
                  <a:lnTo>
                    <a:pt x="2642" y="927"/>
                  </a:lnTo>
                  <a:lnTo>
                    <a:pt x="2627" y="879"/>
                  </a:lnTo>
                  <a:lnTo>
                    <a:pt x="2612" y="833"/>
                  </a:lnTo>
                  <a:lnTo>
                    <a:pt x="2599" y="791"/>
                  </a:lnTo>
                  <a:lnTo>
                    <a:pt x="2587" y="753"/>
                  </a:lnTo>
                  <a:lnTo>
                    <a:pt x="2576" y="722"/>
                  </a:lnTo>
                  <a:lnTo>
                    <a:pt x="2566" y="695"/>
                  </a:lnTo>
                  <a:lnTo>
                    <a:pt x="2559" y="676"/>
                  </a:lnTo>
                  <a:lnTo>
                    <a:pt x="2549" y="654"/>
                  </a:lnTo>
                  <a:lnTo>
                    <a:pt x="2538" y="640"/>
                  </a:lnTo>
                  <a:lnTo>
                    <a:pt x="2527" y="629"/>
                  </a:lnTo>
                  <a:lnTo>
                    <a:pt x="2516" y="624"/>
                  </a:lnTo>
                  <a:lnTo>
                    <a:pt x="2508" y="624"/>
                  </a:lnTo>
                  <a:lnTo>
                    <a:pt x="2499" y="627"/>
                  </a:lnTo>
                  <a:lnTo>
                    <a:pt x="2495" y="635"/>
                  </a:lnTo>
                  <a:lnTo>
                    <a:pt x="2491" y="647"/>
                  </a:lnTo>
                  <a:lnTo>
                    <a:pt x="2492" y="661"/>
                  </a:lnTo>
                  <a:lnTo>
                    <a:pt x="2497" y="679"/>
                  </a:lnTo>
                  <a:lnTo>
                    <a:pt x="2507" y="701"/>
                  </a:lnTo>
                  <a:lnTo>
                    <a:pt x="2530" y="757"/>
                  </a:lnTo>
                  <a:lnTo>
                    <a:pt x="2553" y="821"/>
                  </a:lnTo>
                  <a:lnTo>
                    <a:pt x="2576" y="890"/>
                  </a:lnTo>
                  <a:lnTo>
                    <a:pt x="2599" y="964"/>
                  </a:lnTo>
                  <a:lnTo>
                    <a:pt x="2622" y="1042"/>
                  </a:lnTo>
                  <a:lnTo>
                    <a:pt x="2645" y="1124"/>
                  </a:lnTo>
                  <a:lnTo>
                    <a:pt x="2667" y="1209"/>
                  </a:lnTo>
                  <a:lnTo>
                    <a:pt x="2687" y="1296"/>
                  </a:lnTo>
                  <a:lnTo>
                    <a:pt x="2707" y="1384"/>
                  </a:lnTo>
                  <a:lnTo>
                    <a:pt x="2672" y="1406"/>
                  </a:lnTo>
                  <a:lnTo>
                    <a:pt x="2641" y="1433"/>
                  </a:lnTo>
                  <a:lnTo>
                    <a:pt x="2615" y="1463"/>
                  </a:lnTo>
                  <a:lnTo>
                    <a:pt x="2593" y="1497"/>
                  </a:lnTo>
                  <a:lnTo>
                    <a:pt x="2576" y="1534"/>
                  </a:lnTo>
                  <a:lnTo>
                    <a:pt x="2469" y="1534"/>
                  </a:lnTo>
                  <a:lnTo>
                    <a:pt x="2438" y="1515"/>
                  </a:lnTo>
                  <a:lnTo>
                    <a:pt x="2407" y="1493"/>
                  </a:lnTo>
                  <a:lnTo>
                    <a:pt x="2381" y="1468"/>
                  </a:lnTo>
                  <a:lnTo>
                    <a:pt x="2358" y="1439"/>
                  </a:lnTo>
                  <a:lnTo>
                    <a:pt x="2337" y="1406"/>
                  </a:lnTo>
                  <a:lnTo>
                    <a:pt x="2321" y="1370"/>
                  </a:lnTo>
                  <a:lnTo>
                    <a:pt x="2309" y="1331"/>
                  </a:lnTo>
                  <a:lnTo>
                    <a:pt x="2229" y="956"/>
                  </a:lnTo>
                  <a:lnTo>
                    <a:pt x="2195" y="989"/>
                  </a:lnTo>
                  <a:lnTo>
                    <a:pt x="2156" y="1019"/>
                  </a:lnTo>
                  <a:lnTo>
                    <a:pt x="2114" y="1045"/>
                  </a:lnTo>
                  <a:lnTo>
                    <a:pt x="2067" y="1068"/>
                  </a:lnTo>
                  <a:lnTo>
                    <a:pt x="2015" y="1087"/>
                  </a:lnTo>
                  <a:lnTo>
                    <a:pt x="1959" y="1104"/>
                  </a:lnTo>
                  <a:lnTo>
                    <a:pt x="1897" y="1117"/>
                  </a:lnTo>
                  <a:lnTo>
                    <a:pt x="1830" y="1128"/>
                  </a:lnTo>
                  <a:lnTo>
                    <a:pt x="1758" y="1136"/>
                  </a:lnTo>
                  <a:lnTo>
                    <a:pt x="1679" y="1143"/>
                  </a:lnTo>
                  <a:lnTo>
                    <a:pt x="1667" y="1168"/>
                  </a:lnTo>
                  <a:lnTo>
                    <a:pt x="1650" y="1192"/>
                  </a:lnTo>
                  <a:lnTo>
                    <a:pt x="1630" y="1211"/>
                  </a:lnTo>
                  <a:lnTo>
                    <a:pt x="1607" y="1228"/>
                  </a:lnTo>
                  <a:lnTo>
                    <a:pt x="1582" y="1240"/>
                  </a:lnTo>
                  <a:lnTo>
                    <a:pt x="1554" y="1248"/>
                  </a:lnTo>
                  <a:lnTo>
                    <a:pt x="1525" y="1250"/>
                  </a:lnTo>
                  <a:lnTo>
                    <a:pt x="1502" y="1249"/>
                  </a:lnTo>
                  <a:lnTo>
                    <a:pt x="1411" y="1234"/>
                  </a:lnTo>
                  <a:lnTo>
                    <a:pt x="1327" y="1220"/>
                  </a:lnTo>
                  <a:lnTo>
                    <a:pt x="1250" y="1202"/>
                  </a:lnTo>
                  <a:lnTo>
                    <a:pt x="1179" y="1184"/>
                  </a:lnTo>
                  <a:lnTo>
                    <a:pt x="1115" y="1162"/>
                  </a:lnTo>
                  <a:lnTo>
                    <a:pt x="1057" y="1139"/>
                  </a:lnTo>
                  <a:lnTo>
                    <a:pt x="1004" y="1114"/>
                  </a:lnTo>
                  <a:lnTo>
                    <a:pt x="956" y="1085"/>
                  </a:lnTo>
                  <a:lnTo>
                    <a:pt x="914" y="1054"/>
                  </a:lnTo>
                  <a:lnTo>
                    <a:pt x="875" y="1022"/>
                  </a:lnTo>
                  <a:lnTo>
                    <a:pt x="841" y="985"/>
                  </a:lnTo>
                  <a:lnTo>
                    <a:pt x="767" y="1330"/>
                  </a:lnTo>
                  <a:lnTo>
                    <a:pt x="755" y="1370"/>
                  </a:lnTo>
                  <a:lnTo>
                    <a:pt x="739" y="1406"/>
                  </a:lnTo>
                  <a:lnTo>
                    <a:pt x="719" y="1439"/>
                  </a:lnTo>
                  <a:lnTo>
                    <a:pt x="696" y="1468"/>
                  </a:lnTo>
                  <a:lnTo>
                    <a:pt x="668" y="1493"/>
                  </a:lnTo>
                  <a:lnTo>
                    <a:pt x="639" y="1516"/>
                  </a:lnTo>
                  <a:lnTo>
                    <a:pt x="606" y="1534"/>
                  </a:lnTo>
                  <a:lnTo>
                    <a:pt x="572" y="1550"/>
                  </a:lnTo>
                  <a:lnTo>
                    <a:pt x="571" y="2882"/>
                  </a:lnTo>
                  <a:lnTo>
                    <a:pt x="567" y="2922"/>
                  </a:lnTo>
                  <a:lnTo>
                    <a:pt x="558" y="2960"/>
                  </a:lnTo>
                  <a:lnTo>
                    <a:pt x="541" y="2995"/>
                  </a:lnTo>
                  <a:lnTo>
                    <a:pt x="519" y="3026"/>
                  </a:lnTo>
                  <a:lnTo>
                    <a:pt x="491" y="3053"/>
                  </a:lnTo>
                  <a:lnTo>
                    <a:pt x="461" y="3076"/>
                  </a:lnTo>
                  <a:lnTo>
                    <a:pt x="425" y="3092"/>
                  </a:lnTo>
                  <a:lnTo>
                    <a:pt x="387" y="3102"/>
                  </a:lnTo>
                  <a:lnTo>
                    <a:pt x="347" y="3106"/>
                  </a:lnTo>
                  <a:lnTo>
                    <a:pt x="307" y="3102"/>
                  </a:lnTo>
                  <a:lnTo>
                    <a:pt x="269" y="3092"/>
                  </a:lnTo>
                  <a:lnTo>
                    <a:pt x="234" y="3076"/>
                  </a:lnTo>
                  <a:lnTo>
                    <a:pt x="202" y="3053"/>
                  </a:lnTo>
                  <a:lnTo>
                    <a:pt x="176" y="3026"/>
                  </a:lnTo>
                  <a:lnTo>
                    <a:pt x="153" y="2995"/>
                  </a:lnTo>
                  <a:lnTo>
                    <a:pt x="137" y="2960"/>
                  </a:lnTo>
                  <a:lnTo>
                    <a:pt x="126" y="2922"/>
                  </a:lnTo>
                  <a:lnTo>
                    <a:pt x="122" y="2882"/>
                  </a:lnTo>
                  <a:lnTo>
                    <a:pt x="124" y="1474"/>
                  </a:lnTo>
                  <a:lnTo>
                    <a:pt x="92" y="1444"/>
                  </a:lnTo>
                  <a:lnTo>
                    <a:pt x="64" y="1411"/>
                  </a:lnTo>
                  <a:lnTo>
                    <a:pt x="41" y="1376"/>
                  </a:lnTo>
                  <a:lnTo>
                    <a:pt x="22" y="1338"/>
                  </a:lnTo>
                  <a:lnTo>
                    <a:pt x="8" y="1299"/>
                  </a:lnTo>
                  <a:lnTo>
                    <a:pt x="1" y="1256"/>
                  </a:lnTo>
                  <a:lnTo>
                    <a:pt x="0" y="1213"/>
                  </a:lnTo>
                  <a:lnTo>
                    <a:pt x="6" y="1168"/>
                  </a:lnTo>
                  <a:lnTo>
                    <a:pt x="202" y="255"/>
                  </a:lnTo>
                  <a:lnTo>
                    <a:pt x="215" y="215"/>
                  </a:lnTo>
                  <a:lnTo>
                    <a:pt x="232" y="178"/>
                  </a:lnTo>
                  <a:lnTo>
                    <a:pt x="253" y="144"/>
                  </a:lnTo>
                  <a:lnTo>
                    <a:pt x="279" y="115"/>
                  </a:lnTo>
                  <a:lnTo>
                    <a:pt x="308" y="88"/>
                  </a:lnTo>
                  <a:lnTo>
                    <a:pt x="339" y="65"/>
                  </a:lnTo>
                  <a:lnTo>
                    <a:pt x="373" y="46"/>
                  </a:lnTo>
                  <a:lnTo>
                    <a:pt x="410" y="30"/>
                  </a:lnTo>
                  <a:lnTo>
                    <a:pt x="446" y="18"/>
                  </a:lnTo>
                  <a:lnTo>
                    <a:pt x="484" y="8"/>
                  </a:lnTo>
                  <a:lnTo>
                    <a:pt x="521" y="2"/>
                  </a:lnTo>
                  <a:lnTo>
                    <a:pt x="5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grpSp>
        <p:nvGrpSpPr>
          <p:cNvPr id="23" name="Group 12"/>
          <p:cNvGrpSpPr>
            <a:grpSpLocks noChangeAspect="1"/>
          </p:cNvGrpSpPr>
          <p:nvPr/>
        </p:nvGrpSpPr>
        <p:grpSpPr bwMode="auto">
          <a:xfrm>
            <a:off x="6596513" y="4288291"/>
            <a:ext cx="411360" cy="540245"/>
            <a:chOff x="437" y="551"/>
            <a:chExt cx="1382" cy="1815"/>
          </a:xfrm>
          <a:solidFill>
            <a:schemeClr val="accent3">
              <a:lumMod val="50000"/>
            </a:schemeClr>
          </a:solidFill>
        </p:grpSpPr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437" y="551"/>
              <a:ext cx="1382" cy="1722"/>
            </a:xfrm>
            <a:custGeom>
              <a:avLst/>
              <a:gdLst>
                <a:gd name="T0" fmla="*/ 2456 w 2763"/>
                <a:gd name="T1" fmla="*/ 0 h 3444"/>
                <a:gd name="T2" fmla="*/ 2545 w 2763"/>
                <a:gd name="T3" fmla="*/ 13 h 3444"/>
                <a:gd name="T4" fmla="*/ 2623 w 2763"/>
                <a:gd name="T5" fmla="*/ 49 h 3444"/>
                <a:gd name="T6" fmla="*/ 2687 w 2763"/>
                <a:gd name="T7" fmla="*/ 106 h 3444"/>
                <a:gd name="T8" fmla="*/ 2734 w 2763"/>
                <a:gd name="T9" fmla="*/ 177 h 3444"/>
                <a:gd name="T10" fmla="*/ 2760 w 2763"/>
                <a:gd name="T11" fmla="*/ 261 h 3444"/>
                <a:gd name="T12" fmla="*/ 2763 w 2763"/>
                <a:gd name="T13" fmla="*/ 3138 h 3444"/>
                <a:gd name="T14" fmla="*/ 2750 w 2763"/>
                <a:gd name="T15" fmla="*/ 3227 h 3444"/>
                <a:gd name="T16" fmla="*/ 2713 w 2763"/>
                <a:gd name="T17" fmla="*/ 3304 h 3444"/>
                <a:gd name="T18" fmla="*/ 2657 w 2763"/>
                <a:gd name="T19" fmla="*/ 3369 h 3444"/>
                <a:gd name="T20" fmla="*/ 2585 w 2763"/>
                <a:gd name="T21" fmla="*/ 3415 h 3444"/>
                <a:gd name="T22" fmla="*/ 2502 w 2763"/>
                <a:gd name="T23" fmla="*/ 3441 h 3444"/>
                <a:gd name="T24" fmla="*/ 1568 w 2763"/>
                <a:gd name="T25" fmla="*/ 3444 h 3444"/>
                <a:gd name="T26" fmla="*/ 2427 w 2763"/>
                <a:gd name="T27" fmla="*/ 2881 h 3444"/>
                <a:gd name="T28" fmla="*/ 2462 w 2763"/>
                <a:gd name="T29" fmla="*/ 2872 h 3444"/>
                <a:gd name="T30" fmla="*/ 2485 w 2763"/>
                <a:gd name="T31" fmla="*/ 2847 h 3444"/>
                <a:gd name="T32" fmla="*/ 2494 w 2763"/>
                <a:gd name="T33" fmla="*/ 2814 h 3444"/>
                <a:gd name="T34" fmla="*/ 2492 w 2763"/>
                <a:gd name="T35" fmla="*/ 310 h 3444"/>
                <a:gd name="T36" fmla="*/ 2475 w 2763"/>
                <a:gd name="T37" fmla="*/ 281 h 3444"/>
                <a:gd name="T38" fmla="*/ 2445 w 2763"/>
                <a:gd name="T39" fmla="*/ 263 h 3444"/>
                <a:gd name="T40" fmla="*/ 336 w 2763"/>
                <a:gd name="T41" fmla="*/ 261 h 3444"/>
                <a:gd name="T42" fmla="*/ 302 w 2763"/>
                <a:gd name="T43" fmla="*/ 270 h 3444"/>
                <a:gd name="T44" fmla="*/ 278 w 2763"/>
                <a:gd name="T45" fmla="*/ 294 h 3444"/>
                <a:gd name="T46" fmla="*/ 269 w 2763"/>
                <a:gd name="T47" fmla="*/ 328 h 3444"/>
                <a:gd name="T48" fmla="*/ 248 w 2763"/>
                <a:gd name="T49" fmla="*/ 2418 h 3444"/>
                <a:gd name="T50" fmla="*/ 223 w 2763"/>
                <a:gd name="T51" fmla="*/ 2497 h 3444"/>
                <a:gd name="T52" fmla="*/ 220 w 2763"/>
                <a:gd name="T53" fmla="*/ 3430 h 3444"/>
                <a:gd name="T54" fmla="*/ 141 w 2763"/>
                <a:gd name="T55" fmla="*/ 3394 h 3444"/>
                <a:gd name="T56" fmla="*/ 77 w 2763"/>
                <a:gd name="T57" fmla="*/ 3339 h 3444"/>
                <a:gd name="T58" fmla="*/ 29 w 2763"/>
                <a:gd name="T59" fmla="*/ 3267 h 3444"/>
                <a:gd name="T60" fmla="*/ 4 w 2763"/>
                <a:gd name="T61" fmla="*/ 3184 h 3444"/>
                <a:gd name="T62" fmla="*/ 0 w 2763"/>
                <a:gd name="T63" fmla="*/ 1819 h 3444"/>
                <a:gd name="T64" fmla="*/ 3 w 2763"/>
                <a:gd name="T65" fmla="*/ 261 h 3444"/>
                <a:gd name="T66" fmla="*/ 29 w 2763"/>
                <a:gd name="T67" fmla="*/ 177 h 3444"/>
                <a:gd name="T68" fmla="*/ 75 w 2763"/>
                <a:gd name="T69" fmla="*/ 106 h 3444"/>
                <a:gd name="T70" fmla="*/ 140 w 2763"/>
                <a:gd name="T71" fmla="*/ 49 h 3444"/>
                <a:gd name="T72" fmla="*/ 219 w 2763"/>
                <a:gd name="T73" fmla="*/ 13 h 3444"/>
                <a:gd name="T74" fmla="*/ 308 w 2763"/>
                <a:gd name="T75" fmla="*/ 0 h 3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63" h="3444">
                  <a:moveTo>
                    <a:pt x="308" y="0"/>
                  </a:moveTo>
                  <a:lnTo>
                    <a:pt x="2456" y="0"/>
                  </a:lnTo>
                  <a:lnTo>
                    <a:pt x="2502" y="4"/>
                  </a:lnTo>
                  <a:lnTo>
                    <a:pt x="2545" y="13"/>
                  </a:lnTo>
                  <a:lnTo>
                    <a:pt x="2585" y="28"/>
                  </a:lnTo>
                  <a:lnTo>
                    <a:pt x="2623" y="49"/>
                  </a:lnTo>
                  <a:lnTo>
                    <a:pt x="2657" y="75"/>
                  </a:lnTo>
                  <a:lnTo>
                    <a:pt x="2687" y="106"/>
                  </a:lnTo>
                  <a:lnTo>
                    <a:pt x="2713" y="139"/>
                  </a:lnTo>
                  <a:lnTo>
                    <a:pt x="2734" y="177"/>
                  </a:lnTo>
                  <a:lnTo>
                    <a:pt x="2750" y="218"/>
                  </a:lnTo>
                  <a:lnTo>
                    <a:pt x="2760" y="261"/>
                  </a:lnTo>
                  <a:lnTo>
                    <a:pt x="2763" y="307"/>
                  </a:lnTo>
                  <a:lnTo>
                    <a:pt x="2763" y="3138"/>
                  </a:lnTo>
                  <a:lnTo>
                    <a:pt x="2760" y="3184"/>
                  </a:lnTo>
                  <a:lnTo>
                    <a:pt x="2750" y="3227"/>
                  </a:lnTo>
                  <a:lnTo>
                    <a:pt x="2734" y="3267"/>
                  </a:lnTo>
                  <a:lnTo>
                    <a:pt x="2713" y="3304"/>
                  </a:lnTo>
                  <a:lnTo>
                    <a:pt x="2687" y="3339"/>
                  </a:lnTo>
                  <a:lnTo>
                    <a:pt x="2657" y="3369"/>
                  </a:lnTo>
                  <a:lnTo>
                    <a:pt x="2623" y="3395"/>
                  </a:lnTo>
                  <a:lnTo>
                    <a:pt x="2585" y="3415"/>
                  </a:lnTo>
                  <a:lnTo>
                    <a:pt x="2545" y="3431"/>
                  </a:lnTo>
                  <a:lnTo>
                    <a:pt x="2502" y="3441"/>
                  </a:lnTo>
                  <a:lnTo>
                    <a:pt x="2456" y="3444"/>
                  </a:lnTo>
                  <a:lnTo>
                    <a:pt x="1568" y="3444"/>
                  </a:lnTo>
                  <a:lnTo>
                    <a:pt x="1946" y="2881"/>
                  </a:lnTo>
                  <a:lnTo>
                    <a:pt x="2427" y="2881"/>
                  </a:lnTo>
                  <a:lnTo>
                    <a:pt x="2445" y="2879"/>
                  </a:lnTo>
                  <a:lnTo>
                    <a:pt x="2462" y="2872"/>
                  </a:lnTo>
                  <a:lnTo>
                    <a:pt x="2475" y="2862"/>
                  </a:lnTo>
                  <a:lnTo>
                    <a:pt x="2485" y="2847"/>
                  </a:lnTo>
                  <a:lnTo>
                    <a:pt x="2492" y="2832"/>
                  </a:lnTo>
                  <a:lnTo>
                    <a:pt x="2494" y="2814"/>
                  </a:lnTo>
                  <a:lnTo>
                    <a:pt x="2494" y="328"/>
                  </a:lnTo>
                  <a:lnTo>
                    <a:pt x="2492" y="310"/>
                  </a:lnTo>
                  <a:lnTo>
                    <a:pt x="2485" y="294"/>
                  </a:lnTo>
                  <a:lnTo>
                    <a:pt x="2475" y="281"/>
                  </a:lnTo>
                  <a:lnTo>
                    <a:pt x="2462" y="270"/>
                  </a:lnTo>
                  <a:lnTo>
                    <a:pt x="2445" y="263"/>
                  </a:lnTo>
                  <a:lnTo>
                    <a:pt x="2427" y="261"/>
                  </a:lnTo>
                  <a:lnTo>
                    <a:pt x="336" y="261"/>
                  </a:lnTo>
                  <a:lnTo>
                    <a:pt x="318" y="263"/>
                  </a:lnTo>
                  <a:lnTo>
                    <a:pt x="302" y="270"/>
                  </a:lnTo>
                  <a:lnTo>
                    <a:pt x="289" y="281"/>
                  </a:lnTo>
                  <a:lnTo>
                    <a:pt x="278" y="294"/>
                  </a:lnTo>
                  <a:lnTo>
                    <a:pt x="271" y="310"/>
                  </a:lnTo>
                  <a:lnTo>
                    <a:pt x="269" y="328"/>
                  </a:lnTo>
                  <a:lnTo>
                    <a:pt x="269" y="2383"/>
                  </a:lnTo>
                  <a:lnTo>
                    <a:pt x="248" y="2418"/>
                  </a:lnTo>
                  <a:lnTo>
                    <a:pt x="233" y="2456"/>
                  </a:lnTo>
                  <a:lnTo>
                    <a:pt x="223" y="2497"/>
                  </a:lnTo>
                  <a:lnTo>
                    <a:pt x="220" y="2540"/>
                  </a:lnTo>
                  <a:lnTo>
                    <a:pt x="220" y="3430"/>
                  </a:lnTo>
                  <a:lnTo>
                    <a:pt x="179" y="3414"/>
                  </a:lnTo>
                  <a:lnTo>
                    <a:pt x="141" y="3394"/>
                  </a:lnTo>
                  <a:lnTo>
                    <a:pt x="107" y="3369"/>
                  </a:lnTo>
                  <a:lnTo>
                    <a:pt x="77" y="3339"/>
                  </a:lnTo>
                  <a:lnTo>
                    <a:pt x="50" y="3304"/>
                  </a:lnTo>
                  <a:lnTo>
                    <a:pt x="29" y="3267"/>
                  </a:lnTo>
                  <a:lnTo>
                    <a:pt x="13" y="3227"/>
                  </a:lnTo>
                  <a:lnTo>
                    <a:pt x="4" y="3184"/>
                  </a:lnTo>
                  <a:lnTo>
                    <a:pt x="0" y="3138"/>
                  </a:lnTo>
                  <a:lnTo>
                    <a:pt x="0" y="1819"/>
                  </a:lnTo>
                  <a:lnTo>
                    <a:pt x="0" y="307"/>
                  </a:lnTo>
                  <a:lnTo>
                    <a:pt x="3" y="261"/>
                  </a:lnTo>
                  <a:lnTo>
                    <a:pt x="13" y="218"/>
                  </a:lnTo>
                  <a:lnTo>
                    <a:pt x="29" y="177"/>
                  </a:lnTo>
                  <a:lnTo>
                    <a:pt x="50" y="139"/>
                  </a:lnTo>
                  <a:lnTo>
                    <a:pt x="75" y="106"/>
                  </a:lnTo>
                  <a:lnTo>
                    <a:pt x="106" y="75"/>
                  </a:lnTo>
                  <a:lnTo>
                    <a:pt x="140" y="49"/>
                  </a:lnTo>
                  <a:lnTo>
                    <a:pt x="178" y="28"/>
                  </a:lnTo>
                  <a:lnTo>
                    <a:pt x="219" y="13"/>
                  </a:lnTo>
                  <a:lnTo>
                    <a:pt x="262" y="4"/>
                  </a:lnTo>
                  <a:lnTo>
                    <a:pt x="3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876" y="1097"/>
              <a:ext cx="500" cy="441"/>
            </a:xfrm>
            <a:custGeom>
              <a:avLst/>
              <a:gdLst>
                <a:gd name="T0" fmla="*/ 550 w 1002"/>
                <a:gd name="T1" fmla="*/ 2 h 880"/>
                <a:gd name="T2" fmla="*/ 647 w 1002"/>
                <a:gd name="T3" fmla="*/ 22 h 880"/>
                <a:gd name="T4" fmla="*/ 737 w 1002"/>
                <a:gd name="T5" fmla="*/ 59 h 880"/>
                <a:gd name="T6" fmla="*/ 818 w 1002"/>
                <a:gd name="T7" fmla="*/ 113 h 880"/>
                <a:gd name="T8" fmla="*/ 888 w 1002"/>
                <a:gd name="T9" fmla="*/ 183 h 880"/>
                <a:gd name="T10" fmla="*/ 943 w 1002"/>
                <a:gd name="T11" fmla="*/ 265 h 880"/>
                <a:gd name="T12" fmla="*/ 981 w 1002"/>
                <a:gd name="T13" fmla="*/ 355 h 880"/>
                <a:gd name="T14" fmla="*/ 1000 w 1002"/>
                <a:gd name="T15" fmla="*/ 450 h 880"/>
                <a:gd name="T16" fmla="*/ 1000 w 1002"/>
                <a:gd name="T17" fmla="*/ 550 h 880"/>
                <a:gd name="T18" fmla="*/ 981 w 1002"/>
                <a:gd name="T19" fmla="*/ 645 h 880"/>
                <a:gd name="T20" fmla="*/ 943 w 1002"/>
                <a:gd name="T21" fmla="*/ 735 h 880"/>
                <a:gd name="T22" fmla="*/ 888 w 1002"/>
                <a:gd name="T23" fmla="*/ 817 h 880"/>
                <a:gd name="T24" fmla="*/ 841 w 1002"/>
                <a:gd name="T25" fmla="*/ 865 h 880"/>
                <a:gd name="T26" fmla="*/ 808 w 1002"/>
                <a:gd name="T27" fmla="*/ 878 h 880"/>
                <a:gd name="T28" fmla="*/ 787 w 1002"/>
                <a:gd name="T29" fmla="*/ 879 h 880"/>
                <a:gd name="T30" fmla="*/ 780 w 1002"/>
                <a:gd name="T31" fmla="*/ 878 h 880"/>
                <a:gd name="T32" fmla="*/ 796 w 1002"/>
                <a:gd name="T33" fmla="*/ 615 h 880"/>
                <a:gd name="T34" fmla="*/ 816 w 1002"/>
                <a:gd name="T35" fmla="*/ 540 h 880"/>
                <a:gd name="T36" fmla="*/ 816 w 1002"/>
                <a:gd name="T37" fmla="*/ 458 h 880"/>
                <a:gd name="T38" fmla="*/ 795 w 1002"/>
                <a:gd name="T39" fmla="*/ 378 h 880"/>
                <a:gd name="T40" fmla="*/ 754 w 1002"/>
                <a:gd name="T41" fmla="*/ 307 h 880"/>
                <a:gd name="T42" fmla="*/ 694 w 1002"/>
                <a:gd name="T43" fmla="*/ 248 h 880"/>
                <a:gd name="T44" fmla="*/ 622 w 1002"/>
                <a:gd name="T45" fmla="*/ 208 h 880"/>
                <a:gd name="T46" fmla="*/ 542 w 1002"/>
                <a:gd name="T47" fmla="*/ 188 h 880"/>
                <a:gd name="T48" fmla="*/ 460 w 1002"/>
                <a:gd name="T49" fmla="*/ 188 h 880"/>
                <a:gd name="T50" fmla="*/ 380 w 1002"/>
                <a:gd name="T51" fmla="*/ 208 h 880"/>
                <a:gd name="T52" fmla="*/ 308 w 1002"/>
                <a:gd name="T53" fmla="*/ 248 h 880"/>
                <a:gd name="T54" fmla="*/ 248 w 1002"/>
                <a:gd name="T55" fmla="*/ 307 h 880"/>
                <a:gd name="T56" fmla="*/ 207 w 1002"/>
                <a:gd name="T57" fmla="*/ 378 h 880"/>
                <a:gd name="T58" fmla="*/ 186 w 1002"/>
                <a:gd name="T59" fmla="*/ 458 h 880"/>
                <a:gd name="T60" fmla="*/ 186 w 1002"/>
                <a:gd name="T61" fmla="*/ 542 h 880"/>
                <a:gd name="T62" fmla="*/ 208 w 1002"/>
                <a:gd name="T63" fmla="*/ 622 h 880"/>
                <a:gd name="T64" fmla="*/ 175 w 1002"/>
                <a:gd name="T65" fmla="*/ 836 h 880"/>
                <a:gd name="T66" fmla="*/ 136 w 1002"/>
                <a:gd name="T67" fmla="*/ 841 h 880"/>
                <a:gd name="T68" fmla="*/ 71 w 1002"/>
                <a:gd name="T69" fmla="*/ 755 h 880"/>
                <a:gd name="T70" fmla="*/ 26 w 1002"/>
                <a:gd name="T71" fmla="*/ 659 h 880"/>
                <a:gd name="T72" fmla="*/ 3 w 1002"/>
                <a:gd name="T73" fmla="*/ 554 h 880"/>
                <a:gd name="T74" fmla="*/ 2 w 1002"/>
                <a:gd name="T75" fmla="*/ 450 h 880"/>
                <a:gd name="T76" fmla="*/ 21 w 1002"/>
                <a:gd name="T77" fmla="*/ 355 h 880"/>
                <a:gd name="T78" fmla="*/ 59 w 1002"/>
                <a:gd name="T79" fmla="*/ 265 h 880"/>
                <a:gd name="T80" fmla="*/ 113 w 1002"/>
                <a:gd name="T81" fmla="*/ 183 h 880"/>
                <a:gd name="T82" fmla="*/ 184 w 1002"/>
                <a:gd name="T83" fmla="*/ 113 h 880"/>
                <a:gd name="T84" fmla="*/ 265 w 1002"/>
                <a:gd name="T85" fmla="*/ 59 h 880"/>
                <a:gd name="T86" fmla="*/ 355 w 1002"/>
                <a:gd name="T87" fmla="*/ 22 h 880"/>
                <a:gd name="T88" fmla="*/ 452 w 1002"/>
                <a:gd name="T89" fmla="*/ 2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02" h="880">
                  <a:moveTo>
                    <a:pt x="500" y="0"/>
                  </a:moveTo>
                  <a:lnTo>
                    <a:pt x="550" y="2"/>
                  </a:lnTo>
                  <a:lnTo>
                    <a:pt x="599" y="10"/>
                  </a:lnTo>
                  <a:lnTo>
                    <a:pt x="647" y="22"/>
                  </a:lnTo>
                  <a:lnTo>
                    <a:pt x="693" y="38"/>
                  </a:lnTo>
                  <a:lnTo>
                    <a:pt x="737" y="59"/>
                  </a:lnTo>
                  <a:lnTo>
                    <a:pt x="778" y="84"/>
                  </a:lnTo>
                  <a:lnTo>
                    <a:pt x="818" y="113"/>
                  </a:lnTo>
                  <a:lnTo>
                    <a:pt x="855" y="146"/>
                  </a:lnTo>
                  <a:lnTo>
                    <a:pt x="888" y="183"/>
                  </a:lnTo>
                  <a:lnTo>
                    <a:pt x="919" y="223"/>
                  </a:lnTo>
                  <a:lnTo>
                    <a:pt x="943" y="265"/>
                  </a:lnTo>
                  <a:lnTo>
                    <a:pt x="964" y="308"/>
                  </a:lnTo>
                  <a:lnTo>
                    <a:pt x="981" y="355"/>
                  </a:lnTo>
                  <a:lnTo>
                    <a:pt x="993" y="401"/>
                  </a:lnTo>
                  <a:lnTo>
                    <a:pt x="1000" y="450"/>
                  </a:lnTo>
                  <a:lnTo>
                    <a:pt x="1002" y="500"/>
                  </a:lnTo>
                  <a:lnTo>
                    <a:pt x="1000" y="550"/>
                  </a:lnTo>
                  <a:lnTo>
                    <a:pt x="993" y="599"/>
                  </a:lnTo>
                  <a:lnTo>
                    <a:pt x="981" y="645"/>
                  </a:lnTo>
                  <a:lnTo>
                    <a:pt x="964" y="692"/>
                  </a:lnTo>
                  <a:lnTo>
                    <a:pt x="943" y="735"/>
                  </a:lnTo>
                  <a:lnTo>
                    <a:pt x="919" y="777"/>
                  </a:lnTo>
                  <a:lnTo>
                    <a:pt x="888" y="817"/>
                  </a:lnTo>
                  <a:lnTo>
                    <a:pt x="855" y="854"/>
                  </a:lnTo>
                  <a:lnTo>
                    <a:pt x="841" y="865"/>
                  </a:lnTo>
                  <a:lnTo>
                    <a:pt x="825" y="874"/>
                  </a:lnTo>
                  <a:lnTo>
                    <a:pt x="808" y="878"/>
                  </a:lnTo>
                  <a:lnTo>
                    <a:pt x="791" y="880"/>
                  </a:lnTo>
                  <a:lnTo>
                    <a:pt x="787" y="879"/>
                  </a:lnTo>
                  <a:lnTo>
                    <a:pt x="783" y="879"/>
                  </a:lnTo>
                  <a:lnTo>
                    <a:pt x="780" y="878"/>
                  </a:lnTo>
                  <a:lnTo>
                    <a:pt x="780" y="651"/>
                  </a:lnTo>
                  <a:lnTo>
                    <a:pt x="796" y="615"/>
                  </a:lnTo>
                  <a:lnTo>
                    <a:pt x="808" y="579"/>
                  </a:lnTo>
                  <a:lnTo>
                    <a:pt x="816" y="540"/>
                  </a:lnTo>
                  <a:lnTo>
                    <a:pt x="818" y="500"/>
                  </a:lnTo>
                  <a:lnTo>
                    <a:pt x="816" y="458"/>
                  </a:lnTo>
                  <a:lnTo>
                    <a:pt x="808" y="418"/>
                  </a:lnTo>
                  <a:lnTo>
                    <a:pt x="795" y="378"/>
                  </a:lnTo>
                  <a:lnTo>
                    <a:pt x="776" y="341"/>
                  </a:lnTo>
                  <a:lnTo>
                    <a:pt x="754" y="307"/>
                  </a:lnTo>
                  <a:lnTo>
                    <a:pt x="726" y="276"/>
                  </a:lnTo>
                  <a:lnTo>
                    <a:pt x="694" y="248"/>
                  </a:lnTo>
                  <a:lnTo>
                    <a:pt x="659" y="226"/>
                  </a:lnTo>
                  <a:lnTo>
                    <a:pt x="622" y="208"/>
                  </a:lnTo>
                  <a:lnTo>
                    <a:pt x="583" y="196"/>
                  </a:lnTo>
                  <a:lnTo>
                    <a:pt x="542" y="188"/>
                  </a:lnTo>
                  <a:lnTo>
                    <a:pt x="502" y="186"/>
                  </a:lnTo>
                  <a:lnTo>
                    <a:pt x="460" y="188"/>
                  </a:lnTo>
                  <a:lnTo>
                    <a:pt x="419" y="196"/>
                  </a:lnTo>
                  <a:lnTo>
                    <a:pt x="380" y="208"/>
                  </a:lnTo>
                  <a:lnTo>
                    <a:pt x="343" y="226"/>
                  </a:lnTo>
                  <a:lnTo>
                    <a:pt x="308" y="248"/>
                  </a:lnTo>
                  <a:lnTo>
                    <a:pt x="276" y="276"/>
                  </a:lnTo>
                  <a:lnTo>
                    <a:pt x="248" y="307"/>
                  </a:lnTo>
                  <a:lnTo>
                    <a:pt x="226" y="341"/>
                  </a:lnTo>
                  <a:lnTo>
                    <a:pt x="207" y="378"/>
                  </a:lnTo>
                  <a:lnTo>
                    <a:pt x="194" y="418"/>
                  </a:lnTo>
                  <a:lnTo>
                    <a:pt x="186" y="458"/>
                  </a:lnTo>
                  <a:lnTo>
                    <a:pt x="184" y="500"/>
                  </a:lnTo>
                  <a:lnTo>
                    <a:pt x="186" y="542"/>
                  </a:lnTo>
                  <a:lnTo>
                    <a:pt x="195" y="583"/>
                  </a:lnTo>
                  <a:lnTo>
                    <a:pt x="208" y="622"/>
                  </a:lnTo>
                  <a:lnTo>
                    <a:pt x="208" y="838"/>
                  </a:lnTo>
                  <a:lnTo>
                    <a:pt x="175" y="836"/>
                  </a:lnTo>
                  <a:lnTo>
                    <a:pt x="156" y="837"/>
                  </a:lnTo>
                  <a:lnTo>
                    <a:pt x="136" y="841"/>
                  </a:lnTo>
                  <a:lnTo>
                    <a:pt x="101" y="800"/>
                  </a:lnTo>
                  <a:lnTo>
                    <a:pt x="71" y="755"/>
                  </a:lnTo>
                  <a:lnTo>
                    <a:pt x="46" y="707"/>
                  </a:lnTo>
                  <a:lnTo>
                    <a:pt x="26" y="659"/>
                  </a:lnTo>
                  <a:lnTo>
                    <a:pt x="11" y="608"/>
                  </a:lnTo>
                  <a:lnTo>
                    <a:pt x="3" y="554"/>
                  </a:lnTo>
                  <a:lnTo>
                    <a:pt x="0" y="500"/>
                  </a:lnTo>
                  <a:lnTo>
                    <a:pt x="2" y="450"/>
                  </a:lnTo>
                  <a:lnTo>
                    <a:pt x="10" y="401"/>
                  </a:lnTo>
                  <a:lnTo>
                    <a:pt x="21" y="355"/>
                  </a:lnTo>
                  <a:lnTo>
                    <a:pt x="38" y="308"/>
                  </a:lnTo>
                  <a:lnTo>
                    <a:pt x="59" y="265"/>
                  </a:lnTo>
                  <a:lnTo>
                    <a:pt x="83" y="223"/>
                  </a:lnTo>
                  <a:lnTo>
                    <a:pt x="113" y="183"/>
                  </a:lnTo>
                  <a:lnTo>
                    <a:pt x="147" y="146"/>
                  </a:lnTo>
                  <a:lnTo>
                    <a:pt x="184" y="113"/>
                  </a:lnTo>
                  <a:lnTo>
                    <a:pt x="224" y="84"/>
                  </a:lnTo>
                  <a:lnTo>
                    <a:pt x="265" y="59"/>
                  </a:lnTo>
                  <a:lnTo>
                    <a:pt x="309" y="38"/>
                  </a:lnTo>
                  <a:lnTo>
                    <a:pt x="355" y="22"/>
                  </a:lnTo>
                  <a:lnTo>
                    <a:pt x="403" y="10"/>
                  </a:lnTo>
                  <a:lnTo>
                    <a:pt x="452" y="2"/>
                  </a:lnTo>
                  <a:lnTo>
                    <a:pt x="5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691" y="914"/>
              <a:ext cx="870" cy="741"/>
            </a:xfrm>
            <a:custGeom>
              <a:avLst/>
              <a:gdLst>
                <a:gd name="T0" fmla="*/ 1003 w 1740"/>
                <a:gd name="T1" fmla="*/ 10 h 1483"/>
                <a:gd name="T2" fmla="*/ 1197 w 1740"/>
                <a:gd name="T3" fmla="*/ 63 h 1483"/>
                <a:gd name="T4" fmla="*/ 1378 w 1740"/>
                <a:gd name="T5" fmla="*/ 162 h 1483"/>
                <a:gd name="T6" fmla="*/ 1532 w 1740"/>
                <a:gd name="T7" fmla="*/ 304 h 1483"/>
                <a:gd name="T8" fmla="*/ 1646 w 1740"/>
                <a:gd name="T9" fmla="*/ 473 h 1483"/>
                <a:gd name="T10" fmla="*/ 1716 w 1740"/>
                <a:gd name="T11" fmla="*/ 663 h 1483"/>
                <a:gd name="T12" fmla="*/ 1740 w 1740"/>
                <a:gd name="T13" fmla="*/ 867 h 1483"/>
                <a:gd name="T14" fmla="*/ 1716 w 1740"/>
                <a:gd name="T15" fmla="*/ 1071 h 1483"/>
                <a:gd name="T16" fmla="*/ 1646 w 1740"/>
                <a:gd name="T17" fmla="*/ 1261 h 1483"/>
                <a:gd name="T18" fmla="*/ 1532 w 1740"/>
                <a:gd name="T19" fmla="*/ 1430 h 1483"/>
                <a:gd name="T20" fmla="*/ 1482 w 1740"/>
                <a:gd name="T21" fmla="*/ 1483 h 1483"/>
                <a:gd name="T22" fmla="*/ 1372 w 1740"/>
                <a:gd name="T23" fmla="*/ 1457 h 1483"/>
                <a:gd name="T24" fmla="*/ 1334 w 1740"/>
                <a:gd name="T25" fmla="*/ 1443 h 1483"/>
                <a:gd name="T26" fmla="*/ 1334 w 1740"/>
                <a:gd name="T27" fmla="*/ 1385 h 1483"/>
                <a:gd name="T28" fmla="*/ 1396 w 1740"/>
                <a:gd name="T29" fmla="*/ 1307 h 1483"/>
                <a:gd name="T30" fmla="*/ 1493 w 1740"/>
                <a:gd name="T31" fmla="*/ 1157 h 1483"/>
                <a:gd name="T32" fmla="*/ 1547 w 1740"/>
                <a:gd name="T33" fmla="*/ 987 h 1483"/>
                <a:gd name="T34" fmla="*/ 1554 w 1740"/>
                <a:gd name="T35" fmla="*/ 806 h 1483"/>
                <a:gd name="T36" fmla="*/ 1515 w 1740"/>
                <a:gd name="T37" fmla="*/ 632 h 1483"/>
                <a:gd name="T38" fmla="*/ 1433 w 1740"/>
                <a:gd name="T39" fmla="*/ 474 h 1483"/>
                <a:gd name="T40" fmla="*/ 1310 w 1740"/>
                <a:gd name="T41" fmla="*/ 340 h 1483"/>
                <a:gd name="T42" fmla="*/ 1156 w 1740"/>
                <a:gd name="T43" fmla="*/ 244 h 1483"/>
                <a:gd name="T44" fmla="*/ 987 w 1740"/>
                <a:gd name="T45" fmla="*/ 192 h 1483"/>
                <a:gd name="T46" fmla="*/ 812 w 1740"/>
                <a:gd name="T47" fmla="*/ 185 h 1483"/>
                <a:gd name="T48" fmla="*/ 639 w 1740"/>
                <a:gd name="T49" fmla="*/ 222 h 1483"/>
                <a:gd name="T50" fmla="*/ 479 w 1740"/>
                <a:gd name="T51" fmla="*/ 304 h 1483"/>
                <a:gd name="T52" fmla="*/ 344 w 1740"/>
                <a:gd name="T53" fmla="*/ 427 h 1483"/>
                <a:gd name="T54" fmla="*/ 247 w 1740"/>
                <a:gd name="T55" fmla="*/ 578 h 1483"/>
                <a:gd name="T56" fmla="*/ 193 w 1740"/>
                <a:gd name="T57" fmla="*/ 747 h 1483"/>
                <a:gd name="T58" fmla="*/ 187 w 1740"/>
                <a:gd name="T59" fmla="*/ 934 h 1483"/>
                <a:gd name="T60" fmla="*/ 236 w 1740"/>
                <a:gd name="T61" fmla="*/ 1125 h 1483"/>
                <a:gd name="T62" fmla="*/ 337 w 1740"/>
                <a:gd name="T63" fmla="*/ 1294 h 1483"/>
                <a:gd name="T64" fmla="*/ 279 w 1740"/>
                <a:gd name="T65" fmla="*/ 1318 h 1483"/>
                <a:gd name="T66" fmla="*/ 188 w 1740"/>
                <a:gd name="T67" fmla="*/ 1313 h 1483"/>
                <a:gd name="T68" fmla="*/ 98 w 1740"/>
                <a:gd name="T69" fmla="*/ 1265 h 1483"/>
                <a:gd name="T70" fmla="*/ 24 w 1740"/>
                <a:gd name="T71" fmla="*/ 1073 h 1483"/>
                <a:gd name="T72" fmla="*/ 0 w 1740"/>
                <a:gd name="T73" fmla="*/ 867 h 1483"/>
                <a:gd name="T74" fmla="*/ 24 w 1740"/>
                <a:gd name="T75" fmla="*/ 663 h 1483"/>
                <a:gd name="T76" fmla="*/ 94 w 1740"/>
                <a:gd name="T77" fmla="*/ 473 h 1483"/>
                <a:gd name="T78" fmla="*/ 208 w 1740"/>
                <a:gd name="T79" fmla="*/ 304 h 1483"/>
                <a:gd name="T80" fmla="*/ 362 w 1740"/>
                <a:gd name="T81" fmla="*/ 162 h 1483"/>
                <a:gd name="T82" fmla="*/ 543 w 1740"/>
                <a:gd name="T83" fmla="*/ 63 h 1483"/>
                <a:gd name="T84" fmla="*/ 737 w 1740"/>
                <a:gd name="T85" fmla="*/ 10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40" h="1483">
                  <a:moveTo>
                    <a:pt x="869" y="0"/>
                  </a:moveTo>
                  <a:lnTo>
                    <a:pt x="937" y="2"/>
                  </a:lnTo>
                  <a:lnTo>
                    <a:pt x="1003" y="10"/>
                  </a:lnTo>
                  <a:lnTo>
                    <a:pt x="1070" y="22"/>
                  </a:lnTo>
                  <a:lnTo>
                    <a:pt x="1134" y="40"/>
                  </a:lnTo>
                  <a:lnTo>
                    <a:pt x="1197" y="63"/>
                  </a:lnTo>
                  <a:lnTo>
                    <a:pt x="1260" y="91"/>
                  </a:lnTo>
                  <a:lnTo>
                    <a:pt x="1320" y="124"/>
                  </a:lnTo>
                  <a:lnTo>
                    <a:pt x="1378" y="162"/>
                  </a:lnTo>
                  <a:lnTo>
                    <a:pt x="1433" y="205"/>
                  </a:lnTo>
                  <a:lnTo>
                    <a:pt x="1485" y="254"/>
                  </a:lnTo>
                  <a:lnTo>
                    <a:pt x="1532" y="304"/>
                  </a:lnTo>
                  <a:lnTo>
                    <a:pt x="1574" y="358"/>
                  </a:lnTo>
                  <a:lnTo>
                    <a:pt x="1612" y="415"/>
                  </a:lnTo>
                  <a:lnTo>
                    <a:pt x="1646" y="473"/>
                  </a:lnTo>
                  <a:lnTo>
                    <a:pt x="1674" y="534"/>
                  </a:lnTo>
                  <a:lnTo>
                    <a:pt x="1698" y="598"/>
                  </a:lnTo>
                  <a:lnTo>
                    <a:pt x="1716" y="663"/>
                  </a:lnTo>
                  <a:lnTo>
                    <a:pt x="1729" y="730"/>
                  </a:lnTo>
                  <a:lnTo>
                    <a:pt x="1738" y="798"/>
                  </a:lnTo>
                  <a:lnTo>
                    <a:pt x="1740" y="867"/>
                  </a:lnTo>
                  <a:lnTo>
                    <a:pt x="1738" y="936"/>
                  </a:lnTo>
                  <a:lnTo>
                    <a:pt x="1729" y="1005"/>
                  </a:lnTo>
                  <a:lnTo>
                    <a:pt x="1716" y="1071"/>
                  </a:lnTo>
                  <a:lnTo>
                    <a:pt x="1698" y="1137"/>
                  </a:lnTo>
                  <a:lnTo>
                    <a:pt x="1674" y="1200"/>
                  </a:lnTo>
                  <a:lnTo>
                    <a:pt x="1646" y="1261"/>
                  </a:lnTo>
                  <a:lnTo>
                    <a:pt x="1612" y="1320"/>
                  </a:lnTo>
                  <a:lnTo>
                    <a:pt x="1574" y="1376"/>
                  </a:lnTo>
                  <a:lnTo>
                    <a:pt x="1532" y="1430"/>
                  </a:lnTo>
                  <a:lnTo>
                    <a:pt x="1485" y="1480"/>
                  </a:lnTo>
                  <a:lnTo>
                    <a:pt x="1483" y="1482"/>
                  </a:lnTo>
                  <a:lnTo>
                    <a:pt x="1482" y="1483"/>
                  </a:lnTo>
                  <a:lnTo>
                    <a:pt x="1447" y="1469"/>
                  </a:lnTo>
                  <a:lnTo>
                    <a:pt x="1410" y="1460"/>
                  </a:lnTo>
                  <a:lnTo>
                    <a:pt x="1372" y="1457"/>
                  </a:lnTo>
                  <a:lnTo>
                    <a:pt x="1358" y="1458"/>
                  </a:lnTo>
                  <a:lnTo>
                    <a:pt x="1342" y="1460"/>
                  </a:lnTo>
                  <a:lnTo>
                    <a:pt x="1334" y="1443"/>
                  </a:lnTo>
                  <a:lnTo>
                    <a:pt x="1331" y="1424"/>
                  </a:lnTo>
                  <a:lnTo>
                    <a:pt x="1331" y="1404"/>
                  </a:lnTo>
                  <a:lnTo>
                    <a:pt x="1334" y="1385"/>
                  </a:lnTo>
                  <a:lnTo>
                    <a:pt x="1343" y="1367"/>
                  </a:lnTo>
                  <a:lnTo>
                    <a:pt x="1355" y="1352"/>
                  </a:lnTo>
                  <a:lnTo>
                    <a:pt x="1396" y="1307"/>
                  </a:lnTo>
                  <a:lnTo>
                    <a:pt x="1433" y="1260"/>
                  </a:lnTo>
                  <a:lnTo>
                    <a:pt x="1465" y="1209"/>
                  </a:lnTo>
                  <a:lnTo>
                    <a:pt x="1493" y="1157"/>
                  </a:lnTo>
                  <a:lnTo>
                    <a:pt x="1515" y="1102"/>
                  </a:lnTo>
                  <a:lnTo>
                    <a:pt x="1533" y="1046"/>
                  </a:lnTo>
                  <a:lnTo>
                    <a:pt x="1547" y="987"/>
                  </a:lnTo>
                  <a:lnTo>
                    <a:pt x="1554" y="928"/>
                  </a:lnTo>
                  <a:lnTo>
                    <a:pt x="1557" y="867"/>
                  </a:lnTo>
                  <a:lnTo>
                    <a:pt x="1554" y="806"/>
                  </a:lnTo>
                  <a:lnTo>
                    <a:pt x="1547" y="747"/>
                  </a:lnTo>
                  <a:lnTo>
                    <a:pt x="1533" y="689"/>
                  </a:lnTo>
                  <a:lnTo>
                    <a:pt x="1515" y="632"/>
                  </a:lnTo>
                  <a:lnTo>
                    <a:pt x="1493" y="578"/>
                  </a:lnTo>
                  <a:lnTo>
                    <a:pt x="1465" y="525"/>
                  </a:lnTo>
                  <a:lnTo>
                    <a:pt x="1433" y="474"/>
                  </a:lnTo>
                  <a:lnTo>
                    <a:pt x="1396" y="427"/>
                  </a:lnTo>
                  <a:lnTo>
                    <a:pt x="1355" y="382"/>
                  </a:lnTo>
                  <a:lnTo>
                    <a:pt x="1310" y="340"/>
                  </a:lnTo>
                  <a:lnTo>
                    <a:pt x="1261" y="304"/>
                  </a:lnTo>
                  <a:lnTo>
                    <a:pt x="1210" y="271"/>
                  </a:lnTo>
                  <a:lnTo>
                    <a:pt x="1156" y="244"/>
                  </a:lnTo>
                  <a:lnTo>
                    <a:pt x="1101" y="222"/>
                  </a:lnTo>
                  <a:lnTo>
                    <a:pt x="1044" y="204"/>
                  </a:lnTo>
                  <a:lnTo>
                    <a:pt x="987" y="192"/>
                  </a:lnTo>
                  <a:lnTo>
                    <a:pt x="928" y="185"/>
                  </a:lnTo>
                  <a:lnTo>
                    <a:pt x="869" y="182"/>
                  </a:lnTo>
                  <a:lnTo>
                    <a:pt x="812" y="185"/>
                  </a:lnTo>
                  <a:lnTo>
                    <a:pt x="753" y="192"/>
                  </a:lnTo>
                  <a:lnTo>
                    <a:pt x="696" y="204"/>
                  </a:lnTo>
                  <a:lnTo>
                    <a:pt x="639" y="222"/>
                  </a:lnTo>
                  <a:lnTo>
                    <a:pt x="584" y="244"/>
                  </a:lnTo>
                  <a:lnTo>
                    <a:pt x="530" y="271"/>
                  </a:lnTo>
                  <a:lnTo>
                    <a:pt x="479" y="304"/>
                  </a:lnTo>
                  <a:lnTo>
                    <a:pt x="430" y="340"/>
                  </a:lnTo>
                  <a:lnTo>
                    <a:pt x="385" y="382"/>
                  </a:lnTo>
                  <a:lnTo>
                    <a:pt x="344" y="427"/>
                  </a:lnTo>
                  <a:lnTo>
                    <a:pt x="307" y="474"/>
                  </a:lnTo>
                  <a:lnTo>
                    <a:pt x="275" y="525"/>
                  </a:lnTo>
                  <a:lnTo>
                    <a:pt x="247" y="578"/>
                  </a:lnTo>
                  <a:lnTo>
                    <a:pt x="225" y="632"/>
                  </a:lnTo>
                  <a:lnTo>
                    <a:pt x="207" y="689"/>
                  </a:lnTo>
                  <a:lnTo>
                    <a:pt x="193" y="747"/>
                  </a:lnTo>
                  <a:lnTo>
                    <a:pt x="186" y="806"/>
                  </a:lnTo>
                  <a:lnTo>
                    <a:pt x="183" y="867"/>
                  </a:lnTo>
                  <a:lnTo>
                    <a:pt x="187" y="934"/>
                  </a:lnTo>
                  <a:lnTo>
                    <a:pt x="197" y="1000"/>
                  </a:lnTo>
                  <a:lnTo>
                    <a:pt x="212" y="1063"/>
                  </a:lnTo>
                  <a:lnTo>
                    <a:pt x="236" y="1125"/>
                  </a:lnTo>
                  <a:lnTo>
                    <a:pt x="263" y="1184"/>
                  </a:lnTo>
                  <a:lnTo>
                    <a:pt x="298" y="1241"/>
                  </a:lnTo>
                  <a:lnTo>
                    <a:pt x="337" y="1294"/>
                  </a:lnTo>
                  <a:lnTo>
                    <a:pt x="322" y="1311"/>
                  </a:lnTo>
                  <a:lnTo>
                    <a:pt x="309" y="1327"/>
                  </a:lnTo>
                  <a:lnTo>
                    <a:pt x="279" y="1318"/>
                  </a:lnTo>
                  <a:lnTo>
                    <a:pt x="248" y="1314"/>
                  </a:lnTo>
                  <a:lnTo>
                    <a:pt x="217" y="1312"/>
                  </a:lnTo>
                  <a:lnTo>
                    <a:pt x="188" y="1313"/>
                  </a:lnTo>
                  <a:lnTo>
                    <a:pt x="159" y="1318"/>
                  </a:lnTo>
                  <a:lnTo>
                    <a:pt x="132" y="1325"/>
                  </a:lnTo>
                  <a:lnTo>
                    <a:pt x="98" y="1265"/>
                  </a:lnTo>
                  <a:lnTo>
                    <a:pt x="68" y="1204"/>
                  </a:lnTo>
                  <a:lnTo>
                    <a:pt x="44" y="1140"/>
                  </a:lnTo>
                  <a:lnTo>
                    <a:pt x="24" y="1073"/>
                  </a:lnTo>
                  <a:lnTo>
                    <a:pt x="11" y="1006"/>
                  </a:lnTo>
                  <a:lnTo>
                    <a:pt x="2" y="937"/>
                  </a:lnTo>
                  <a:lnTo>
                    <a:pt x="0" y="867"/>
                  </a:lnTo>
                  <a:lnTo>
                    <a:pt x="2" y="798"/>
                  </a:lnTo>
                  <a:lnTo>
                    <a:pt x="11" y="730"/>
                  </a:lnTo>
                  <a:lnTo>
                    <a:pt x="24" y="663"/>
                  </a:lnTo>
                  <a:lnTo>
                    <a:pt x="42" y="598"/>
                  </a:lnTo>
                  <a:lnTo>
                    <a:pt x="66" y="534"/>
                  </a:lnTo>
                  <a:lnTo>
                    <a:pt x="94" y="473"/>
                  </a:lnTo>
                  <a:lnTo>
                    <a:pt x="127" y="415"/>
                  </a:lnTo>
                  <a:lnTo>
                    <a:pt x="166" y="358"/>
                  </a:lnTo>
                  <a:lnTo>
                    <a:pt x="208" y="304"/>
                  </a:lnTo>
                  <a:lnTo>
                    <a:pt x="255" y="254"/>
                  </a:lnTo>
                  <a:lnTo>
                    <a:pt x="307" y="205"/>
                  </a:lnTo>
                  <a:lnTo>
                    <a:pt x="362" y="162"/>
                  </a:lnTo>
                  <a:lnTo>
                    <a:pt x="420" y="124"/>
                  </a:lnTo>
                  <a:lnTo>
                    <a:pt x="480" y="91"/>
                  </a:lnTo>
                  <a:lnTo>
                    <a:pt x="543" y="63"/>
                  </a:lnTo>
                  <a:lnTo>
                    <a:pt x="606" y="40"/>
                  </a:lnTo>
                  <a:lnTo>
                    <a:pt x="670" y="22"/>
                  </a:lnTo>
                  <a:lnTo>
                    <a:pt x="737" y="10"/>
                  </a:lnTo>
                  <a:lnTo>
                    <a:pt x="803" y="2"/>
                  </a:lnTo>
                  <a:lnTo>
                    <a:pt x="8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608" y="1255"/>
              <a:ext cx="851" cy="1111"/>
            </a:xfrm>
            <a:custGeom>
              <a:avLst/>
              <a:gdLst>
                <a:gd name="T0" fmla="*/ 1061 w 1701"/>
                <a:gd name="T1" fmla="*/ 3 h 2222"/>
                <a:gd name="T2" fmla="*/ 1120 w 1701"/>
                <a:gd name="T3" fmla="*/ 28 h 2222"/>
                <a:gd name="T4" fmla="*/ 1164 w 1701"/>
                <a:gd name="T5" fmla="*/ 72 h 2222"/>
                <a:gd name="T6" fmla="*/ 1189 w 1701"/>
                <a:gd name="T7" fmla="*/ 131 h 2222"/>
                <a:gd name="T8" fmla="*/ 1192 w 1701"/>
                <a:gd name="T9" fmla="*/ 1235 h 2222"/>
                <a:gd name="T10" fmla="*/ 1196 w 1701"/>
                <a:gd name="T11" fmla="*/ 1244 h 2222"/>
                <a:gd name="T12" fmla="*/ 1202 w 1701"/>
                <a:gd name="T13" fmla="*/ 1249 h 2222"/>
                <a:gd name="T14" fmla="*/ 1210 w 1701"/>
                <a:gd name="T15" fmla="*/ 1250 h 2222"/>
                <a:gd name="T16" fmla="*/ 1217 w 1701"/>
                <a:gd name="T17" fmla="*/ 1246 h 2222"/>
                <a:gd name="T18" fmla="*/ 1401 w 1701"/>
                <a:gd name="T19" fmla="*/ 970 h 2222"/>
                <a:gd name="T20" fmla="*/ 1439 w 1701"/>
                <a:gd name="T21" fmla="*/ 930 h 2222"/>
                <a:gd name="T22" fmla="*/ 1486 w 1701"/>
                <a:gd name="T23" fmla="*/ 906 h 2222"/>
                <a:gd name="T24" fmla="*/ 1538 w 1701"/>
                <a:gd name="T25" fmla="*/ 897 h 2222"/>
                <a:gd name="T26" fmla="*/ 1599 w 1701"/>
                <a:gd name="T27" fmla="*/ 909 h 2222"/>
                <a:gd name="T28" fmla="*/ 1651 w 1701"/>
                <a:gd name="T29" fmla="*/ 943 h 2222"/>
                <a:gd name="T30" fmla="*/ 1685 w 1701"/>
                <a:gd name="T31" fmla="*/ 989 h 2222"/>
                <a:gd name="T32" fmla="*/ 1700 w 1701"/>
                <a:gd name="T33" fmla="*/ 1042 h 2222"/>
                <a:gd name="T34" fmla="*/ 1697 w 1701"/>
                <a:gd name="T35" fmla="*/ 1098 h 2222"/>
                <a:gd name="T36" fmla="*/ 1674 w 1701"/>
                <a:gd name="T37" fmla="*/ 1151 h 2222"/>
                <a:gd name="T38" fmla="*/ 964 w 1701"/>
                <a:gd name="T39" fmla="*/ 2206 h 2222"/>
                <a:gd name="T40" fmla="*/ 936 w 1701"/>
                <a:gd name="T41" fmla="*/ 2220 h 2222"/>
                <a:gd name="T42" fmla="*/ 66 w 1701"/>
                <a:gd name="T43" fmla="*/ 2222 h 2222"/>
                <a:gd name="T44" fmla="*/ 27 w 1701"/>
                <a:gd name="T45" fmla="*/ 2209 h 2222"/>
                <a:gd name="T46" fmla="*/ 4 w 1701"/>
                <a:gd name="T47" fmla="*/ 2178 h 2222"/>
                <a:gd name="T48" fmla="*/ 0 w 1701"/>
                <a:gd name="T49" fmla="*/ 1132 h 2222"/>
                <a:gd name="T50" fmla="*/ 14 w 1701"/>
                <a:gd name="T51" fmla="*/ 1069 h 2222"/>
                <a:gd name="T52" fmla="*/ 49 w 1701"/>
                <a:gd name="T53" fmla="*/ 1017 h 2222"/>
                <a:gd name="T54" fmla="*/ 100 w 1701"/>
                <a:gd name="T55" fmla="*/ 983 h 2222"/>
                <a:gd name="T56" fmla="*/ 165 w 1701"/>
                <a:gd name="T57" fmla="*/ 969 h 2222"/>
                <a:gd name="T58" fmla="*/ 219 w 1701"/>
                <a:gd name="T59" fmla="*/ 979 h 2222"/>
                <a:gd name="T60" fmla="*/ 223 w 1701"/>
                <a:gd name="T61" fmla="*/ 882 h 2222"/>
                <a:gd name="T62" fmla="*/ 247 w 1701"/>
                <a:gd name="T63" fmla="*/ 824 h 2222"/>
                <a:gd name="T64" fmla="*/ 292 w 1701"/>
                <a:gd name="T65" fmla="*/ 780 h 2222"/>
                <a:gd name="T66" fmla="*/ 349 w 1701"/>
                <a:gd name="T67" fmla="*/ 755 h 2222"/>
                <a:gd name="T68" fmla="*/ 416 w 1701"/>
                <a:gd name="T69" fmla="*/ 755 h 2222"/>
                <a:gd name="T70" fmla="*/ 474 w 1701"/>
                <a:gd name="T71" fmla="*/ 780 h 2222"/>
                <a:gd name="T72" fmla="*/ 518 w 1701"/>
                <a:gd name="T73" fmla="*/ 824 h 2222"/>
                <a:gd name="T74" fmla="*/ 543 w 1701"/>
                <a:gd name="T75" fmla="*/ 882 h 2222"/>
                <a:gd name="T76" fmla="*/ 546 w 1701"/>
                <a:gd name="T77" fmla="*/ 806 h 2222"/>
                <a:gd name="T78" fmla="*/ 560 w 1701"/>
                <a:gd name="T79" fmla="*/ 743 h 2222"/>
                <a:gd name="T80" fmla="*/ 594 w 1701"/>
                <a:gd name="T81" fmla="*/ 691 h 2222"/>
                <a:gd name="T82" fmla="*/ 646 w 1701"/>
                <a:gd name="T83" fmla="*/ 655 h 2222"/>
                <a:gd name="T84" fmla="*/ 710 w 1701"/>
                <a:gd name="T85" fmla="*/ 643 h 2222"/>
                <a:gd name="T86" fmla="*/ 769 w 1701"/>
                <a:gd name="T87" fmla="*/ 653 h 2222"/>
                <a:gd name="T88" fmla="*/ 818 w 1701"/>
                <a:gd name="T89" fmla="*/ 683 h 2222"/>
                <a:gd name="T90" fmla="*/ 853 w 1701"/>
                <a:gd name="T91" fmla="*/ 729 h 2222"/>
                <a:gd name="T92" fmla="*/ 864 w 1701"/>
                <a:gd name="T93" fmla="*/ 163 h 2222"/>
                <a:gd name="T94" fmla="*/ 878 w 1701"/>
                <a:gd name="T95" fmla="*/ 100 h 2222"/>
                <a:gd name="T96" fmla="*/ 913 w 1701"/>
                <a:gd name="T97" fmla="*/ 48 h 2222"/>
                <a:gd name="T98" fmla="*/ 964 w 1701"/>
                <a:gd name="T99" fmla="*/ 13 h 2222"/>
                <a:gd name="T100" fmla="*/ 1029 w 1701"/>
                <a:gd name="T101" fmla="*/ 0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1" h="2222">
                  <a:moveTo>
                    <a:pt x="1029" y="0"/>
                  </a:moveTo>
                  <a:lnTo>
                    <a:pt x="1061" y="3"/>
                  </a:lnTo>
                  <a:lnTo>
                    <a:pt x="1092" y="13"/>
                  </a:lnTo>
                  <a:lnTo>
                    <a:pt x="1120" y="28"/>
                  </a:lnTo>
                  <a:lnTo>
                    <a:pt x="1144" y="48"/>
                  </a:lnTo>
                  <a:lnTo>
                    <a:pt x="1164" y="72"/>
                  </a:lnTo>
                  <a:lnTo>
                    <a:pt x="1179" y="100"/>
                  </a:lnTo>
                  <a:lnTo>
                    <a:pt x="1189" y="131"/>
                  </a:lnTo>
                  <a:lnTo>
                    <a:pt x="1192" y="163"/>
                  </a:lnTo>
                  <a:lnTo>
                    <a:pt x="1192" y="1235"/>
                  </a:lnTo>
                  <a:lnTo>
                    <a:pt x="1193" y="1240"/>
                  </a:lnTo>
                  <a:lnTo>
                    <a:pt x="1196" y="1244"/>
                  </a:lnTo>
                  <a:lnTo>
                    <a:pt x="1198" y="1248"/>
                  </a:lnTo>
                  <a:lnTo>
                    <a:pt x="1202" y="1249"/>
                  </a:lnTo>
                  <a:lnTo>
                    <a:pt x="1207" y="1250"/>
                  </a:lnTo>
                  <a:lnTo>
                    <a:pt x="1210" y="1250"/>
                  </a:lnTo>
                  <a:lnTo>
                    <a:pt x="1213" y="1249"/>
                  </a:lnTo>
                  <a:lnTo>
                    <a:pt x="1217" y="1246"/>
                  </a:lnTo>
                  <a:lnTo>
                    <a:pt x="1219" y="1243"/>
                  </a:lnTo>
                  <a:lnTo>
                    <a:pt x="1401" y="970"/>
                  </a:lnTo>
                  <a:lnTo>
                    <a:pt x="1419" y="948"/>
                  </a:lnTo>
                  <a:lnTo>
                    <a:pt x="1439" y="930"/>
                  </a:lnTo>
                  <a:lnTo>
                    <a:pt x="1461" y="916"/>
                  </a:lnTo>
                  <a:lnTo>
                    <a:pt x="1486" y="906"/>
                  </a:lnTo>
                  <a:lnTo>
                    <a:pt x="1511" y="899"/>
                  </a:lnTo>
                  <a:lnTo>
                    <a:pt x="1538" y="897"/>
                  </a:lnTo>
                  <a:lnTo>
                    <a:pt x="1569" y="900"/>
                  </a:lnTo>
                  <a:lnTo>
                    <a:pt x="1599" y="909"/>
                  </a:lnTo>
                  <a:lnTo>
                    <a:pt x="1628" y="925"/>
                  </a:lnTo>
                  <a:lnTo>
                    <a:pt x="1651" y="943"/>
                  </a:lnTo>
                  <a:lnTo>
                    <a:pt x="1670" y="965"/>
                  </a:lnTo>
                  <a:lnTo>
                    <a:pt x="1685" y="989"/>
                  </a:lnTo>
                  <a:lnTo>
                    <a:pt x="1695" y="1015"/>
                  </a:lnTo>
                  <a:lnTo>
                    <a:pt x="1700" y="1042"/>
                  </a:lnTo>
                  <a:lnTo>
                    <a:pt x="1701" y="1070"/>
                  </a:lnTo>
                  <a:lnTo>
                    <a:pt x="1697" y="1098"/>
                  </a:lnTo>
                  <a:lnTo>
                    <a:pt x="1688" y="1126"/>
                  </a:lnTo>
                  <a:lnTo>
                    <a:pt x="1674" y="1151"/>
                  </a:lnTo>
                  <a:lnTo>
                    <a:pt x="975" y="2194"/>
                  </a:lnTo>
                  <a:lnTo>
                    <a:pt x="964" y="2206"/>
                  </a:lnTo>
                  <a:lnTo>
                    <a:pt x="952" y="2215"/>
                  </a:lnTo>
                  <a:lnTo>
                    <a:pt x="936" y="2220"/>
                  </a:lnTo>
                  <a:lnTo>
                    <a:pt x="921" y="2222"/>
                  </a:lnTo>
                  <a:lnTo>
                    <a:pt x="66" y="2222"/>
                  </a:lnTo>
                  <a:lnTo>
                    <a:pt x="45" y="2219"/>
                  </a:lnTo>
                  <a:lnTo>
                    <a:pt x="27" y="2209"/>
                  </a:lnTo>
                  <a:lnTo>
                    <a:pt x="14" y="2196"/>
                  </a:lnTo>
                  <a:lnTo>
                    <a:pt x="4" y="2178"/>
                  </a:lnTo>
                  <a:lnTo>
                    <a:pt x="0" y="2157"/>
                  </a:lnTo>
                  <a:lnTo>
                    <a:pt x="0" y="1132"/>
                  </a:lnTo>
                  <a:lnTo>
                    <a:pt x="4" y="1100"/>
                  </a:lnTo>
                  <a:lnTo>
                    <a:pt x="14" y="1069"/>
                  </a:lnTo>
                  <a:lnTo>
                    <a:pt x="29" y="1041"/>
                  </a:lnTo>
                  <a:lnTo>
                    <a:pt x="49" y="1017"/>
                  </a:lnTo>
                  <a:lnTo>
                    <a:pt x="73" y="997"/>
                  </a:lnTo>
                  <a:lnTo>
                    <a:pt x="100" y="983"/>
                  </a:lnTo>
                  <a:lnTo>
                    <a:pt x="131" y="973"/>
                  </a:lnTo>
                  <a:lnTo>
                    <a:pt x="165" y="969"/>
                  </a:lnTo>
                  <a:lnTo>
                    <a:pt x="193" y="973"/>
                  </a:lnTo>
                  <a:lnTo>
                    <a:pt x="219" y="979"/>
                  </a:lnTo>
                  <a:lnTo>
                    <a:pt x="219" y="915"/>
                  </a:lnTo>
                  <a:lnTo>
                    <a:pt x="223" y="882"/>
                  </a:lnTo>
                  <a:lnTo>
                    <a:pt x="232" y="852"/>
                  </a:lnTo>
                  <a:lnTo>
                    <a:pt x="247" y="824"/>
                  </a:lnTo>
                  <a:lnTo>
                    <a:pt x="267" y="800"/>
                  </a:lnTo>
                  <a:lnTo>
                    <a:pt x="292" y="780"/>
                  </a:lnTo>
                  <a:lnTo>
                    <a:pt x="319" y="764"/>
                  </a:lnTo>
                  <a:lnTo>
                    <a:pt x="349" y="755"/>
                  </a:lnTo>
                  <a:lnTo>
                    <a:pt x="383" y="752"/>
                  </a:lnTo>
                  <a:lnTo>
                    <a:pt x="416" y="755"/>
                  </a:lnTo>
                  <a:lnTo>
                    <a:pt x="446" y="764"/>
                  </a:lnTo>
                  <a:lnTo>
                    <a:pt x="474" y="780"/>
                  </a:lnTo>
                  <a:lnTo>
                    <a:pt x="498" y="800"/>
                  </a:lnTo>
                  <a:lnTo>
                    <a:pt x="518" y="824"/>
                  </a:lnTo>
                  <a:lnTo>
                    <a:pt x="534" y="852"/>
                  </a:lnTo>
                  <a:lnTo>
                    <a:pt x="543" y="882"/>
                  </a:lnTo>
                  <a:lnTo>
                    <a:pt x="546" y="915"/>
                  </a:lnTo>
                  <a:lnTo>
                    <a:pt x="546" y="806"/>
                  </a:lnTo>
                  <a:lnTo>
                    <a:pt x="550" y="773"/>
                  </a:lnTo>
                  <a:lnTo>
                    <a:pt x="560" y="743"/>
                  </a:lnTo>
                  <a:lnTo>
                    <a:pt x="574" y="715"/>
                  </a:lnTo>
                  <a:lnTo>
                    <a:pt x="594" y="691"/>
                  </a:lnTo>
                  <a:lnTo>
                    <a:pt x="618" y="671"/>
                  </a:lnTo>
                  <a:lnTo>
                    <a:pt x="646" y="655"/>
                  </a:lnTo>
                  <a:lnTo>
                    <a:pt x="677" y="646"/>
                  </a:lnTo>
                  <a:lnTo>
                    <a:pt x="710" y="643"/>
                  </a:lnTo>
                  <a:lnTo>
                    <a:pt x="741" y="645"/>
                  </a:lnTo>
                  <a:lnTo>
                    <a:pt x="769" y="653"/>
                  </a:lnTo>
                  <a:lnTo>
                    <a:pt x="794" y="666"/>
                  </a:lnTo>
                  <a:lnTo>
                    <a:pt x="818" y="683"/>
                  </a:lnTo>
                  <a:lnTo>
                    <a:pt x="838" y="704"/>
                  </a:lnTo>
                  <a:lnTo>
                    <a:pt x="853" y="729"/>
                  </a:lnTo>
                  <a:lnTo>
                    <a:pt x="864" y="755"/>
                  </a:lnTo>
                  <a:lnTo>
                    <a:pt x="864" y="163"/>
                  </a:lnTo>
                  <a:lnTo>
                    <a:pt x="868" y="131"/>
                  </a:lnTo>
                  <a:lnTo>
                    <a:pt x="878" y="100"/>
                  </a:lnTo>
                  <a:lnTo>
                    <a:pt x="893" y="72"/>
                  </a:lnTo>
                  <a:lnTo>
                    <a:pt x="913" y="48"/>
                  </a:lnTo>
                  <a:lnTo>
                    <a:pt x="936" y="28"/>
                  </a:lnTo>
                  <a:lnTo>
                    <a:pt x="964" y="13"/>
                  </a:lnTo>
                  <a:lnTo>
                    <a:pt x="995" y="3"/>
                  </a:lnTo>
                  <a:lnTo>
                    <a:pt x="10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34" name="Freeform 22"/>
          <p:cNvSpPr>
            <a:spLocks noEditPoints="1"/>
          </p:cNvSpPr>
          <p:nvPr/>
        </p:nvSpPr>
        <p:spPr bwMode="auto">
          <a:xfrm>
            <a:off x="4474495" y="3115605"/>
            <a:ext cx="648802" cy="573199"/>
          </a:xfrm>
          <a:custGeom>
            <a:avLst/>
            <a:gdLst>
              <a:gd name="T0" fmla="*/ 1911 w 3413"/>
              <a:gd name="T1" fmla="*/ 2191 h 3117"/>
              <a:gd name="T2" fmla="*/ 2081 w 3413"/>
              <a:gd name="T3" fmla="*/ 2989 h 3117"/>
              <a:gd name="T4" fmla="*/ 1903 w 3413"/>
              <a:gd name="T5" fmla="*/ 3058 h 3117"/>
              <a:gd name="T6" fmla="*/ 1372 w 3413"/>
              <a:gd name="T7" fmla="*/ 3116 h 3117"/>
              <a:gd name="T8" fmla="*/ 709 w 3413"/>
              <a:gd name="T9" fmla="*/ 2996 h 3117"/>
              <a:gd name="T10" fmla="*/ 840 w 3413"/>
              <a:gd name="T11" fmla="*/ 2228 h 3117"/>
              <a:gd name="T12" fmla="*/ 1892 w 3413"/>
              <a:gd name="T13" fmla="*/ 1643 h 3117"/>
              <a:gd name="T14" fmla="*/ 2616 w 3413"/>
              <a:gd name="T15" fmla="*/ 1813 h 3117"/>
              <a:gd name="T16" fmla="*/ 2745 w 3413"/>
              <a:gd name="T17" fmla="*/ 2575 h 3117"/>
              <a:gd name="T18" fmla="*/ 2528 w 3413"/>
              <a:gd name="T19" fmla="*/ 2654 h 3117"/>
              <a:gd name="T20" fmla="*/ 2165 w 3413"/>
              <a:gd name="T21" fmla="*/ 2449 h 3117"/>
              <a:gd name="T22" fmla="*/ 1851 w 3413"/>
              <a:gd name="T23" fmla="*/ 2034 h 3117"/>
              <a:gd name="T24" fmla="*/ 1889 w 3413"/>
              <a:gd name="T25" fmla="*/ 1693 h 3117"/>
              <a:gd name="T26" fmla="*/ 940 w 3413"/>
              <a:gd name="T27" fmla="*/ 1835 h 3117"/>
              <a:gd name="T28" fmla="*/ 794 w 3413"/>
              <a:gd name="T29" fmla="*/ 2138 h 3117"/>
              <a:gd name="T30" fmla="*/ 611 w 3413"/>
              <a:gd name="T31" fmla="*/ 2699 h 3117"/>
              <a:gd name="T32" fmla="*/ 0 w 3413"/>
              <a:gd name="T33" fmla="*/ 2575 h 3117"/>
              <a:gd name="T34" fmla="*/ 170 w 3413"/>
              <a:gd name="T35" fmla="*/ 1776 h 3117"/>
              <a:gd name="T36" fmla="*/ 2897 w 3413"/>
              <a:gd name="T37" fmla="*/ 1240 h 3117"/>
              <a:gd name="T38" fmla="*/ 3313 w 3413"/>
              <a:gd name="T39" fmla="*/ 1450 h 3117"/>
              <a:gd name="T40" fmla="*/ 3383 w 3413"/>
              <a:gd name="T41" fmla="*/ 2184 h 3117"/>
              <a:gd name="T42" fmla="*/ 3145 w 3413"/>
              <a:gd name="T43" fmla="*/ 2260 h 3117"/>
              <a:gd name="T44" fmla="*/ 2814 w 3413"/>
              <a:gd name="T45" fmla="*/ 1986 h 3117"/>
              <a:gd name="T46" fmla="*/ 2461 w 3413"/>
              <a:gd name="T47" fmla="*/ 1604 h 3117"/>
              <a:gd name="T48" fmla="*/ 2558 w 3413"/>
              <a:gd name="T49" fmla="*/ 1240 h 3117"/>
              <a:gd name="T50" fmla="*/ 1726 w 3413"/>
              <a:gd name="T51" fmla="*/ 1400 h 3117"/>
              <a:gd name="T52" fmla="*/ 1750 w 3413"/>
              <a:gd name="T53" fmla="*/ 1818 h 3117"/>
              <a:gd name="T54" fmla="*/ 1395 w 3413"/>
              <a:gd name="T55" fmla="*/ 2031 h 3117"/>
              <a:gd name="T56" fmla="*/ 1038 w 3413"/>
              <a:gd name="T57" fmla="*/ 1818 h 3117"/>
              <a:gd name="T58" fmla="*/ 1063 w 3413"/>
              <a:gd name="T59" fmla="*/ 1400 h 3117"/>
              <a:gd name="T60" fmla="*/ 1189 w 3413"/>
              <a:gd name="T61" fmla="*/ 902 h 3117"/>
              <a:gd name="T62" fmla="*/ 1585 w 3413"/>
              <a:gd name="T63" fmla="*/ 1169 h 3117"/>
              <a:gd name="T64" fmla="*/ 1165 w 3413"/>
              <a:gd name="T65" fmla="*/ 1189 h 3117"/>
              <a:gd name="T66" fmla="*/ 2061 w 3413"/>
              <a:gd name="T67" fmla="*/ 813 h 3117"/>
              <a:gd name="T68" fmla="*/ 2417 w 3413"/>
              <a:gd name="T69" fmla="*/ 1026 h 3117"/>
              <a:gd name="T70" fmla="*/ 2392 w 3413"/>
              <a:gd name="T71" fmla="*/ 1444 h 3117"/>
              <a:gd name="T72" fmla="*/ 2016 w 3413"/>
              <a:gd name="T73" fmla="*/ 1614 h 3117"/>
              <a:gd name="T74" fmla="*/ 1772 w 3413"/>
              <a:gd name="T75" fmla="*/ 1305 h 3117"/>
              <a:gd name="T76" fmla="*/ 1762 w 3413"/>
              <a:gd name="T77" fmla="*/ 945 h 3117"/>
              <a:gd name="T78" fmla="*/ 738 w 3413"/>
              <a:gd name="T79" fmla="*/ 816 h 3117"/>
              <a:gd name="T80" fmla="*/ 1063 w 3413"/>
              <a:gd name="T81" fmla="*/ 1069 h 3117"/>
              <a:gd name="T82" fmla="*/ 931 w 3413"/>
              <a:gd name="T83" fmla="*/ 1448 h 3117"/>
              <a:gd name="T84" fmla="*/ 588 w 3413"/>
              <a:gd name="T85" fmla="*/ 1604 h 3117"/>
              <a:gd name="T86" fmla="*/ 296 w 3413"/>
              <a:gd name="T87" fmla="*/ 1313 h 3117"/>
              <a:gd name="T88" fmla="*/ 420 w 3413"/>
              <a:gd name="T89" fmla="*/ 914 h 3117"/>
              <a:gd name="T90" fmla="*/ 2825 w 3413"/>
              <a:gd name="T91" fmla="*/ 420 h 3117"/>
              <a:gd name="T92" fmla="*/ 3116 w 3413"/>
              <a:gd name="T93" fmla="*/ 711 h 3117"/>
              <a:gd name="T94" fmla="*/ 2994 w 3413"/>
              <a:gd name="T95" fmla="*/ 1110 h 3117"/>
              <a:gd name="T96" fmla="*/ 2595 w 3413"/>
              <a:gd name="T97" fmla="*/ 1190 h 3117"/>
              <a:gd name="T98" fmla="*/ 2364 w 3413"/>
              <a:gd name="T99" fmla="*/ 833 h 3117"/>
              <a:gd name="T100" fmla="*/ 2498 w 3413"/>
              <a:gd name="T101" fmla="*/ 479 h 3117"/>
              <a:gd name="T102" fmla="*/ 1521 w 3413"/>
              <a:gd name="T103" fmla="*/ 25 h 3117"/>
              <a:gd name="T104" fmla="*/ 1800 w 3413"/>
              <a:gd name="T105" fmla="*/ 336 h 3117"/>
              <a:gd name="T106" fmla="*/ 1684 w 3413"/>
              <a:gd name="T107" fmla="*/ 744 h 3117"/>
              <a:gd name="T108" fmla="*/ 1274 w 3413"/>
              <a:gd name="T109" fmla="*/ 860 h 3117"/>
              <a:gd name="T110" fmla="*/ 962 w 3413"/>
              <a:gd name="T111" fmla="*/ 583 h 3117"/>
              <a:gd name="T112" fmla="*/ 1033 w 3413"/>
              <a:gd name="T113" fmla="*/ 163 h 3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13" h="3117">
                <a:moveTo>
                  <a:pt x="1223" y="2058"/>
                </a:moveTo>
                <a:lnTo>
                  <a:pt x="1566" y="2058"/>
                </a:lnTo>
                <a:lnTo>
                  <a:pt x="1622" y="2061"/>
                </a:lnTo>
                <a:lnTo>
                  <a:pt x="1676" y="2070"/>
                </a:lnTo>
                <a:lnTo>
                  <a:pt x="1729" y="2085"/>
                </a:lnTo>
                <a:lnTo>
                  <a:pt x="1778" y="2104"/>
                </a:lnTo>
                <a:lnTo>
                  <a:pt x="1826" y="2129"/>
                </a:lnTo>
                <a:lnTo>
                  <a:pt x="1870" y="2158"/>
                </a:lnTo>
                <a:lnTo>
                  <a:pt x="1911" y="2191"/>
                </a:lnTo>
                <a:lnTo>
                  <a:pt x="1948" y="2228"/>
                </a:lnTo>
                <a:lnTo>
                  <a:pt x="1982" y="2269"/>
                </a:lnTo>
                <a:lnTo>
                  <a:pt x="2011" y="2313"/>
                </a:lnTo>
                <a:lnTo>
                  <a:pt x="2035" y="2360"/>
                </a:lnTo>
                <a:lnTo>
                  <a:pt x="2055" y="2410"/>
                </a:lnTo>
                <a:lnTo>
                  <a:pt x="2070" y="2463"/>
                </a:lnTo>
                <a:lnTo>
                  <a:pt x="2078" y="2516"/>
                </a:lnTo>
                <a:lnTo>
                  <a:pt x="2081" y="2572"/>
                </a:lnTo>
                <a:lnTo>
                  <a:pt x="2081" y="2989"/>
                </a:lnTo>
                <a:lnTo>
                  <a:pt x="2079" y="2989"/>
                </a:lnTo>
                <a:lnTo>
                  <a:pt x="2052" y="3003"/>
                </a:lnTo>
                <a:lnTo>
                  <a:pt x="2046" y="3006"/>
                </a:lnTo>
                <a:lnTo>
                  <a:pt x="2035" y="3011"/>
                </a:lnTo>
                <a:lnTo>
                  <a:pt x="2019" y="3017"/>
                </a:lnTo>
                <a:lnTo>
                  <a:pt x="1998" y="3027"/>
                </a:lnTo>
                <a:lnTo>
                  <a:pt x="1971" y="3036"/>
                </a:lnTo>
                <a:lnTo>
                  <a:pt x="1939" y="3046"/>
                </a:lnTo>
                <a:lnTo>
                  <a:pt x="1903" y="3058"/>
                </a:lnTo>
                <a:lnTo>
                  <a:pt x="1861" y="3069"/>
                </a:lnTo>
                <a:lnTo>
                  <a:pt x="1815" y="3079"/>
                </a:lnTo>
                <a:lnTo>
                  <a:pt x="1763" y="3090"/>
                </a:lnTo>
                <a:lnTo>
                  <a:pt x="1708" y="3099"/>
                </a:lnTo>
                <a:lnTo>
                  <a:pt x="1647" y="3106"/>
                </a:lnTo>
                <a:lnTo>
                  <a:pt x="1581" y="3112"/>
                </a:lnTo>
                <a:lnTo>
                  <a:pt x="1513" y="3116"/>
                </a:lnTo>
                <a:lnTo>
                  <a:pt x="1438" y="3117"/>
                </a:lnTo>
                <a:lnTo>
                  <a:pt x="1372" y="3116"/>
                </a:lnTo>
                <a:lnTo>
                  <a:pt x="1304" y="3113"/>
                </a:lnTo>
                <a:lnTo>
                  <a:pt x="1231" y="3107"/>
                </a:lnTo>
                <a:lnTo>
                  <a:pt x="1156" y="3099"/>
                </a:lnTo>
                <a:lnTo>
                  <a:pt x="1078" y="3086"/>
                </a:lnTo>
                <a:lnTo>
                  <a:pt x="997" y="3072"/>
                </a:lnTo>
                <a:lnTo>
                  <a:pt x="913" y="3053"/>
                </a:lnTo>
                <a:lnTo>
                  <a:pt x="826" y="3031"/>
                </a:lnTo>
                <a:lnTo>
                  <a:pt x="737" y="3005"/>
                </a:lnTo>
                <a:lnTo>
                  <a:pt x="709" y="2996"/>
                </a:lnTo>
                <a:lnTo>
                  <a:pt x="707" y="2989"/>
                </a:lnTo>
                <a:lnTo>
                  <a:pt x="707" y="2572"/>
                </a:lnTo>
                <a:lnTo>
                  <a:pt x="710" y="2516"/>
                </a:lnTo>
                <a:lnTo>
                  <a:pt x="719" y="2463"/>
                </a:lnTo>
                <a:lnTo>
                  <a:pt x="734" y="2410"/>
                </a:lnTo>
                <a:lnTo>
                  <a:pt x="753" y="2360"/>
                </a:lnTo>
                <a:lnTo>
                  <a:pt x="778" y="2313"/>
                </a:lnTo>
                <a:lnTo>
                  <a:pt x="807" y="2269"/>
                </a:lnTo>
                <a:lnTo>
                  <a:pt x="840" y="2228"/>
                </a:lnTo>
                <a:lnTo>
                  <a:pt x="878" y="2191"/>
                </a:lnTo>
                <a:lnTo>
                  <a:pt x="919" y="2158"/>
                </a:lnTo>
                <a:lnTo>
                  <a:pt x="963" y="2129"/>
                </a:lnTo>
                <a:lnTo>
                  <a:pt x="1010" y="2104"/>
                </a:lnTo>
                <a:lnTo>
                  <a:pt x="1060" y="2085"/>
                </a:lnTo>
                <a:lnTo>
                  <a:pt x="1113" y="2070"/>
                </a:lnTo>
                <a:lnTo>
                  <a:pt x="1167" y="2061"/>
                </a:lnTo>
                <a:lnTo>
                  <a:pt x="1223" y="2058"/>
                </a:lnTo>
                <a:close/>
                <a:moveTo>
                  <a:pt x="1892" y="1643"/>
                </a:moveTo>
                <a:lnTo>
                  <a:pt x="2232" y="1643"/>
                </a:lnTo>
                <a:lnTo>
                  <a:pt x="2288" y="1647"/>
                </a:lnTo>
                <a:lnTo>
                  <a:pt x="2343" y="1655"/>
                </a:lnTo>
                <a:lnTo>
                  <a:pt x="2395" y="1669"/>
                </a:lnTo>
                <a:lnTo>
                  <a:pt x="2446" y="1689"/>
                </a:lnTo>
                <a:lnTo>
                  <a:pt x="2492" y="1714"/>
                </a:lnTo>
                <a:lnTo>
                  <a:pt x="2537" y="1743"/>
                </a:lnTo>
                <a:lnTo>
                  <a:pt x="2578" y="1776"/>
                </a:lnTo>
                <a:lnTo>
                  <a:pt x="2616" y="1813"/>
                </a:lnTo>
                <a:lnTo>
                  <a:pt x="2649" y="1854"/>
                </a:lnTo>
                <a:lnTo>
                  <a:pt x="2678" y="1899"/>
                </a:lnTo>
                <a:lnTo>
                  <a:pt x="2703" y="1945"/>
                </a:lnTo>
                <a:lnTo>
                  <a:pt x="2723" y="1996"/>
                </a:lnTo>
                <a:lnTo>
                  <a:pt x="2737" y="2047"/>
                </a:lnTo>
                <a:lnTo>
                  <a:pt x="2745" y="2102"/>
                </a:lnTo>
                <a:lnTo>
                  <a:pt x="2748" y="2158"/>
                </a:lnTo>
                <a:lnTo>
                  <a:pt x="2748" y="2575"/>
                </a:lnTo>
                <a:lnTo>
                  <a:pt x="2745" y="2575"/>
                </a:lnTo>
                <a:lnTo>
                  <a:pt x="2718" y="2589"/>
                </a:lnTo>
                <a:lnTo>
                  <a:pt x="2713" y="2591"/>
                </a:lnTo>
                <a:lnTo>
                  <a:pt x="2702" y="2596"/>
                </a:lnTo>
                <a:lnTo>
                  <a:pt x="2686" y="2603"/>
                </a:lnTo>
                <a:lnTo>
                  <a:pt x="2664" y="2611"/>
                </a:lnTo>
                <a:lnTo>
                  <a:pt x="2638" y="2622"/>
                </a:lnTo>
                <a:lnTo>
                  <a:pt x="2605" y="2632"/>
                </a:lnTo>
                <a:lnTo>
                  <a:pt x="2569" y="2643"/>
                </a:lnTo>
                <a:lnTo>
                  <a:pt x="2528" y="2654"/>
                </a:lnTo>
                <a:lnTo>
                  <a:pt x="2481" y="2665"/>
                </a:lnTo>
                <a:lnTo>
                  <a:pt x="2429" y="2675"/>
                </a:lnTo>
                <a:lnTo>
                  <a:pt x="2373" y="2684"/>
                </a:lnTo>
                <a:lnTo>
                  <a:pt x="2312" y="2692"/>
                </a:lnTo>
                <a:lnTo>
                  <a:pt x="2247" y="2698"/>
                </a:lnTo>
                <a:lnTo>
                  <a:pt x="2177" y="2701"/>
                </a:lnTo>
                <a:lnTo>
                  <a:pt x="2177" y="2573"/>
                </a:lnTo>
                <a:lnTo>
                  <a:pt x="2174" y="2510"/>
                </a:lnTo>
                <a:lnTo>
                  <a:pt x="2165" y="2449"/>
                </a:lnTo>
                <a:lnTo>
                  <a:pt x="2149" y="2390"/>
                </a:lnTo>
                <a:lnTo>
                  <a:pt x="2129" y="2333"/>
                </a:lnTo>
                <a:lnTo>
                  <a:pt x="2102" y="2280"/>
                </a:lnTo>
                <a:lnTo>
                  <a:pt x="2071" y="2229"/>
                </a:lnTo>
                <a:lnTo>
                  <a:pt x="2035" y="2183"/>
                </a:lnTo>
                <a:lnTo>
                  <a:pt x="1995" y="2138"/>
                </a:lnTo>
                <a:lnTo>
                  <a:pt x="1950" y="2099"/>
                </a:lnTo>
                <a:lnTo>
                  <a:pt x="1903" y="2064"/>
                </a:lnTo>
                <a:lnTo>
                  <a:pt x="1851" y="2034"/>
                </a:lnTo>
                <a:lnTo>
                  <a:pt x="1797" y="2008"/>
                </a:lnTo>
                <a:lnTo>
                  <a:pt x="1740" y="1988"/>
                </a:lnTo>
                <a:lnTo>
                  <a:pt x="1772" y="1954"/>
                </a:lnTo>
                <a:lnTo>
                  <a:pt x="1802" y="1916"/>
                </a:lnTo>
                <a:lnTo>
                  <a:pt x="1827" y="1877"/>
                </a:lnTo>
                <a:lnTo>
                  <a:pt x="1849" y="1834"/>
                </a:lnTo>
                <a:lnTo>
                  <a:pt x="1868" y="1789"/>
                </a:lnTo>
                <a:lnTo>
                  <a:pt x="1880" y="1743"/>
                </a:lnTo>
                <a:lnTo>
                  <a:pt x="1889" y="1693"/>
                </a:lnTo>
                <a:lnTo>
                  <a:pt x="1892" y="1643"/>
                </a:lnTo>
                <a:close/>
                <a:moveTo>
                  <a:pt x="516" y="1643"/>
                </a:moveTo>
                <a:lnTo>
                  <a:pt x="858" y="1643"/>
                </a:lnTo>
                <a:lnTo>
                  <a:pt x="877" y="1644"/>
                </a:lnTo>
                <a:lnTo>
                  <a:pt x="896" y="1646"/>
                </a:lnTo>
                <a:lnTo>
                  <a:pt x="900" y="1695"/>
                </a:lnTo>
                <a:lnTo>
                  <a:pt x="909" y="1744"/>
                </a:lnTo>
                <a:lnTo>
                  <a:pt x="922" y="1790"/>
                </a:lnTo>
                <a:lnTo>
                  <a:pt x="940" y="1835"/>
                </a:lnTo>
                <a:lnTo>
                  <a:pt x="962" y="1877"/>
                </a:lnTo>
                <a:lnTo>
                  <a:pt x="988" y="1917"/>
                </a:lnTo>
                <a:lnTo>
                  <a:pt x="1017" y="1954"/>
                </a:lnTo>
                <a:lnTo>
                  <a:pt x="1049" y="1988"/>
                </a:lnTo>
                <a:lnTo>
                  <a:pt x="992" y="2008"/>
                </a:lnTo>
                <a:lnTo>
                  <a:pt x="938" y="2034"/>
                </a:lnTo>
                <a:lnTo>
                  <a:pt x="886" y="2064"/>
                </a:lnTo>
                <a:lnTo>
                  <a:pt x="838" y="2099"/>
                </a:lnTo>
                <a:lnTo>
                  <a:pt x="794" y="2138"/>
                </a:lnTo>
                <a:lnTo>
                  <a:pt x="753" y="2182"/>
                </a:lnTo>
                <a:lnTo>
                  <a:pt x="718" y="2229"/>
                </a:lnTo>
                <a:lnTo>
                  <a:pt x="686" y="2280"/>
                </a:lnTo>
                <a:lnTo>
                  <a:pt x="660" y="2333"/>
                </a:lnTo>
                <a:lnTo>
                  <a:pt x="639" y="2390"/>
                </a:lnTo>
                <a:lnTo>
                  <a:pt x="624" y="2449"/>
                </a:lnTo>
                <a:lnTo>
                  <a:pt x="615" y="2510"/>
                </a:lnTo>
                <a:lnTo>
                  <a:pt x="611" y="2573"/>
                </a:lnTo>
                <a:lnTo>
                  <a:pt x="611" y="2699"/>
                </a:lnTo>
                <a:lnTo>
                  <a:pt x="537" y="2694"/>
                </a:lnTo>
                <a:lnTo>
                  <a:pt x="460" y="2685"/>
                </a:lnTo>
                <a:lnTo>
                  <a:pt x="380" y="2673"/>
                </a:lnTo>
                <a:lnTo>
                  <a:pt x="296" y="2659"/>
                </a:lnTo>
                <a:lnTo>
                  <a:pt x="210" y="2640"/>
                </a:lnTo>
                <a:lnTo>
                  <a:pt x="122" y="2618"/>
                </a:lnTo>
                <a:lnTo>
                  <a:pt x="30" y="2591"/>
                </a:lnTo>
                <a:lnTo>
                  <a:pt x="1" y="2581"/>
                </a:lnTo>
                <a:lnTo>
                  <a:pt x="0" y="2575"/>
                </a:lnTo>
                <a:lnTo>
                  <a:pt x="0" y="2158"/>
                </a:lnTo>
                <a:lnTo>
                  <a:pt x="3" y="2102"/>
                </a:lnTo>
                <a:lnTo>
                  <a:pt x="12" y="2047"/>
                </a:lnTo>
                <a:lnTo>
                  <a:pt x="26" y="1996"/>
                </a:lnTo>
                <a:lnTo>
                  <a:pt x="46" y="1945"/>
                </a:lnTo>
                <a:lnTo>
                  <a:pt x="70" y="1899"/>
                </a:lnTo>
                <a:lnTo>
                  <a:pt x="99" y="1854"/>
                </a:lnTo>
                <a:lnTo>
                  <a:pt x="133" y="1813"/>
                </a:lnTo>
                <a:lnTo>
                  <a:pt x="170" y="1776"/>
                </a:lnTo>
                <a:lnTo>
                  <a:pt x="211" y="1743"/>
                </a:lnTo>
                <a:lnTo>
                  <a:pt x="256" y="1714"/>
                </a:lnTo>
                <a:lnTo>
                  <a:pt x="303" y="1689"/>
                </a:lnTo>
                <a:lnTo>
                  <a:pt x="353" y="1669"/>
                </a:lnTo>
                <a:lnTo>
                  <a:pt x="405" y="1655"/>
                </a:lnTo>
                <a:lnTo>
                  <a:pt x="460" y="1647"/>
                </a:lnTo>
                <a:lnTo>
                  <a:pt x="516" y="1643"/>
                </a:lnTo>
                <a:close/>
                <a:moveTo>
                  <a:pt x="2558" y="1240"/>
                </a:moveTo>
                <a:lnTo>
                  <a:pt x="2897" y="1240"/>
                </a:lnTo>
                <a:lnTo>
                  <a:pt x="2953" y="1242"/>
                </a:lnTo>
                <a:lnTo>
                  <a:pt x="3008" y="1251"/>
                </a:lnTo>
                <a:lnTo>
                  <a:pt x="3059" y="1265"/>
                </a:lnTo>
                <a:lnTo>
                  <a:pt x="3110" y="1285"/>
                </a:lnTo>
                <a:lnTo>
                  <a:pt x="3157" y="1310"/>
                </a:lnTo>
                <a:lnTo>
                  <a:pt x="3201" y="1339"/>
                </a:lnTo>
                <a:lnTo>
                  <a:pt x="3243" y="1372"/>
                </a:lnTo>
                <a:lnTo>
                  <a:pt x="3280" y="1409"/>
                </a:lnTo>
                <a:lnTo>
                  <a:pt x="3313" y="1450"/>
                </a:lnTo>
                <a:lnTo>
                  <a:pt x="3342" y="1494"/>
                </a:lnTo>
                <a:lnTo>
                  <a:pt x="3367" y="1541"/>
                </a:lnTo>
                <a:lnTo>
                  <a:pt x="3387" y="1591"/>
                </a:lnTo>
                <a:lnTo>
                  <a:pt x="3401" y="1643"/>
                </a:lnTo>
                <a:lnTo>
                  <a:pt x="3410" y="1697"/>
                </a:lnTo>
                <a:lnTo>
                  <a:pt x="3413" y="1754"/>
                </a:lnTo>
                <a:lnTo>
                  <a:pt x="3413" y="2170"/>
                </a:lnTo>
                <a:lnTo>
                  <a:pt x="3410" y="2170"/>
                </a:lnTo>
                <a:lnTo>
                  <a:pt x="3383" y="2184"/>
                </a:lnTo>
                <a:lnTo>
                  <a:pt x="3378" y="2187"/>
                </a:lnTo>
                <a:lnTo>
                  <a:pt x="3367" y="2192"/>
                </a:lnTo>
                <a:lnTo>
                  <a:pt x="3351" y="2199"/>
                </a:lnTo>
                <a:lnTo>
                  <a:pt x="3329" y="2207"/>
                </a:lnTo>
                <a:lnTo>
                  <a:pt x="3302" y="2217"/>
                </a:lnTo>
                <a:lnTo>
                  <a:pt x="3271" y="2227"/>
                </a:lnTo>
                <a:lnTo>
                  <a:pt x="3233" y="2238"/>
                </a:lnTo>
                <a:lnTo>
                  <a:pt x="3192" y="2250"/>
                </a:lnTo>
                <a:lnTo>
                  <a:pt x="3145" y="2260"/>
                </a:lnTo>
                <a:lnTo>
                  <a:pt x="3094" y="2270"/>
                </a:lnTo>
                <a:lnTo>
                  <a:pt x="3038" y="2280"/>
                </a:lnTo>
                <a:lnTo>
                  <a:pt x="2977" y="2288"/>
                </a:lnTo>
                <a:lnTo>
                  <a:pt x="2912" y="2293"/>
                </a:lnTo>
                <a:lnTo>
                  <a:pt x="2842" y="2297"/>
                </a:lnTo>
                <a:lnTo>
                  <a:pt x="2842" y="2169"/>
                </a:lnTo>
                <a:lnTo>
                  <a:pt x="2839" y="2106"/>
                </a:lnTo>
                <a:lnTo>
                  <a:pt x="2829" y="2045"/>
                </a:lnTo>
                <a:lnTo>
                  <a:pt x="2814" y="1986"/>
                </a:lnTo>
                <a:lnTo>
                  <a:pt x="2793" y="1930"/>
                </a:lnTo>
                <a:lnTo>
                  <a:pt x="2767" y="1876"/>
                </a:lnTo>
                <a:lnTo>
                  <a:pt x="2735" y="1825"/>
                </a:lnTo>
                <a:lnTo>
                  <a:pt x="2700" y="1778"/>
                </a:lnTo>
                <a:lnTo>
                  <a:pt x="2659" y="1734"/>
                </a:lnTo>
                <a:lnTo>
                  <a:pt x="2615" y="1695"/>
                </a:lnTo>
                <a:lnTo>
                  <a:pt x="2567" y="1660"/>
                </a:lnTo>
                <a:lnTo>
                  <a:pt x="2516" y="1629"/>
                </a:lnTo>
                <a:lnTo>
                  <a:pt x="2461" y="1604"/>
                </a:lnTo>
                <a:lnTo>
                  <a:pt x="2404" y="1584"/>
                </a:lnTo>
                <a:lnTo>
                  <a:pt x="2438" y="1549"/>
                </a:lnTo>
                <a:lnTo>
                  <a:pt x="2467" y="1512"/>
                </a:lnTo>
                <a:lnTo>
                  <a:pt x="2492" y="1472"/>
                </a:lnTo>
                <a:lnTo>
                  <a:pt x="2514" y="1430"/>
                </a:lnTo>
                <a:lnTo>
                  <a:pt x="2532" y="1384"/>
                </a:lnTo>
                <a:lnTo>
                  <a:pt x="2545" y="1338"/>
                </a:lnTo>
                <a:lnTo>
                  <a:pt x="2554" y="1289"/>
                </a:lnTo>
                <a:lnTo>
                  <a:pt x="2558" y="1240"/>
                </a:lnTo>
                <a:close/>
                <a:moveTo>
                  <a:pt x="1395" y="1227"/>
                </a:moveTo>
                <a:lnTo>
                  <a:pt x="1445" y="1230"/>
                </a:lnTo>
                <a:lnTo>
                  <a:pt x="1493" y="1240"/>
                </a:lnTo>
                <a:lnTo>
                  <a:pt x="1540" y="1254"/>
                </a:lnTo>
                <a:lnTo>
                  <a:pt x="1584" y="1275"/>
                </a:lnTo>
                <a:lnTo>
                  <a:pt x="1625" y="1299"/>
                </a:lnTo>
                <a:lnTo>
                  <a:pt x="1662" y="1328"/>
                </a:lnTo>
                <a:lnTo>
                  <a:pt x="1695" y="1363"/>
                </a:lnTo>
                <a:lnTo>
                  <a:pt x="1726" y="1400"/>
                </a:lnTo>
                <a:lnTo>
                  <a:pt x="1750" y="1440"/>
                </a:lnTo>
                <a:lnTo>
                  <a:pt x="1770" y="1483"/>
                </a:lnTo>
                <a:lnTo>
                  <a:pt x="1786" y="1530"/>
                </a:lnTo>
                <a:lnTo>
                  <a:pt x="1794" y="1578"/>
                </a:lnTo>
                <a:lnTo>
                  <a:pt x="1797" y="1629"/>
                </a:lnTo>
                <a:lnTo>
                  <a:pt x="1794" y="1680"/>
                </a:lnTo>
                <a:lnTo>
                  <a:pt x="1786" y="1728"/>
                </a:lnTo>
                <a:lnTo>
                  <a:pt x="1770" y="1775"/>
                </a:lnTo>
                <a:lnTo>
                  <a:pt x="1750" y="1818"/>
                </a:lnTo>
                <a:lnTo>
                  <a:pt x="1726" y="1858"/>
                </a:lnTo>
                <a:lnTo>
                  <a:pt x="1695" y="1895"/>
                </a:lnTo>
                <a:lnTo>
                  <a:pt x="1662" y="1930"/>
                </a:lnTo>
                <a:lnTo>
                  <a:pt x="1625" y="1959"/>
                </a:lnTo>
                <a:lnTo>
                  <a:pt x="1584" y="1983"/>
                </a:lnTo>
                <a:lnTo>
                  <a:pt x="1540" y="2004"/>
                </a:lnTo>
                <a:lnTo>
                  <a:pt x="1493" y="2018"/>
                </a:lnTo>
                <a:lnTo>
                  <a:pt x="1445" y="2028"/>
                </a:lnTo>
                <a:lnTo>
                  <a:pt x="1395" y="2031"/>
                </a:lnTo>
                <a:lnTo>
                  <a:pt x="1344" y="2028"/>
                </a:lnTo>
                <a:lnTo>
                  <a:pt x="1295" y="2018"/>
                </a:lnTo>
                <a:lnTo>
                  <a:pt x="1249" y="2004"/>
                </a:lnTo>
                <a:lnTo>
                  <a:pt x="1205" y="1983"/>
                </a:lnTo>
                <a:lnTo>
                  <a:pt x="1164" y="1959"/>
                </a:lnTo>
                <a:lnTo>
                  <a:pt x="1127" y="1930"/>
                </a:lnTo>
                <a:lnTo>
                  <a:pt x="1093" y="1895"/>
                </a:lnTo>
                <a:lnTo>
                  <a:pt x="1063" y="1858"/>
                </a:lnTo>
                <a:lnTo>
                  <a:pt x="1038" y="1818"/>
                </a:lnTo>
                <a:lnTo>
                  <a:pt x="1019" y="1775"/>
                </a:lnTo>
                <a:lnTo>
                  <a:pt x="1003" y="1728"/>
                </a:lnTo>
                <a:lnTo>
                  <a:pt x="994" y="1680"/>
                </a:lnTo>
                <a:lnTo>
                  <a:pt x="991" y="1629"/>
                </a:lnTo>
                <a:lnTo>
                  <a:pt x="994" y="1578"/>
                </a:lnTo>
                <a:lnTo>
                  <a:pt x="1003" y="1530"/>
                </a:lnTo>
                <a:lnTo>
                  <a:pt x="1019" y="1483"/>
                </a:lnTo>
                <a:lnTo>
                  <a:pt x="1038" y="1440"/>
                </a:lnTo>
                <a:lnTo>
                  <a:pt x="1063" y="1400"/>
                </a:lnTo>
                <a:lnTo>
                  <a:pt x="1093" y="1363"/>
                </a:lnTo>
                <a:lnTo>
                  <a:pt x="1127" y="1328"/>
                </a:lnTo>
                <a:lnTo>
                  <a:pt x="1164" y="1299"/>
                </a:lnTo>
                <a:lnTo>
                  <a:pt x="1205" y="1275"/>
                </a:lnTo>
                <a:lnTo>
                  <a:pt x="1249" y="1254"/>
                </a:lnTo>
                <a:lnTo>
                  <a:pt x="1295" y="1240"/>
                </a:lnTo>
                <a:lnTo>
                  <a:pt x="1344" y="1230"/>
                </a:lnTo>
                <a:lnTo>
                  <a:pt x="1395" y="1227"/>
                </a:lnTo>
                <a:close/>
                <a:moveTo>
                  <a:pt x="1189" y="902"/>
                </a:moveTo>
                <a:lnTo>
                  <a:pt x="1560" y="902"/>
                </a:lnTo>
                <a:lnTo>
                  <a:pt x="1618" y="905"/>
                </a:lnTo>
                <a:lnTo>
                  <a:pt x="1675" y="913"/>
                </a:lnTo>
                <a:lnTo>
                  <a:pt x="1650" y="951"/>
                </a:lnTo>
                <a:lnTo>
                  <a:pt x="1629" y="991"/>
                </a:lnTo>
                <a:lnTo>
                  <a:pt x="1612" y="1033"/>
                </a:lnTo>
                <a:lnTo>
                  <a:pt x="1598" y="1076"/>
                </a:lnTo>
                <a:lnTo>
                  <a:pt x="1589" y="1122"/>
                </a:lnTo>
                <a:lnTo>
                  <a:pt x="1585" y="1169"/>
                </a:lnTo>
                <a:lnTo>
                  <a:pt x="1540" y="1152"/>
                </a:lnTo>
                <a:lnTo>
                  <a:pt x="1493" y="1140"/>
                </a:lnTo>
                <a:lnTo>
                  <a:pt x="1445" y="1132"/>
                </a:lnTo>
                <a:lnTo>
                  <a:pt x="1395" y="1130"/>
                </a:lnTo>
                <a:lnTo>
                  <a:pt x="1345" y="1132"/>
                </a:lnTo>
                <a:lnTo>
                  <a:pt x="1298" y="1139"/>
                </a:lnTo>
                <a:lnTo>
                  <a:pt x="1251" y="1152"/>
                </a:lnTo>
                <a:lnTo>
                  <a:pt x="1207" y="1168"/>
                </a:lnTo>
                <a:lnTo>
                  <a:pt x="1165" y="1189"/>
                </a:lnTo>
                <a:lnTo>
                  <a:pt x="1162" y="1138"/>
                </a:lnTo>
                <a:lnTo>
                  <a:pt x="1153" y="1089"/>
                </a:lnTo>
                <a:lnTo>
                  <a:pt x="1140" y="1041"/>
                </a:lnTo>
                <a:lnTo>
                  <a:pt x="1122" y="997"/>
                </a:lnTo>
                <a:lnTo>
                  <a:pt x="1101" y="953"/>
                </a:lnTo>
                <a:lnTo>
                  <a:pt x="1075" y="913"/>
                </a:lnTo>
                <a:lnTo>
                  <a:pt x="1131" y="905"/>
                </a:lnTo>
                <a:lnTo>
                  <a:pt x="1189" y="902"/>
                </a:lnTo>
                <a:close/>
                <a:moveTo>
                  <a:pt x="2061" y="813"/>
                </a:moveTo>
                <a:lnTo>
                  <a:pt x="2112" y="816"/>
                </a:lnTo>
                <a:lnTo>
                  <a:pt x="2161" y="824"/>
                </a:lnTo>
                <a:lnTo>
                  <a:pt x="2207" y="840"/>
                </a:lnTo>
                <a:lnTo>
                  <a:pt x="2251" y="859"/>
                </a:lnTo>
                <a:lnTo>
                  <a:pt x="2291" y="884"/>
                </a:lnTo>
                <a:lnTo>
                  <a:pt x="2329" y="914"/>
                </a:lnTo>
                <a:lnTo>
                  <a:pt x="2363" y="947"/>
                </a:lnTo>
                <a:lnTo>
                  <a:pt x="2392" y="984"/>
                </a:lnTo>
                <a:lnTo>
                  <a:pt x="2417" y="1026"/>
                </a:lnTo>
                <a:lnTo>
                  <a:pt x="2438" y="1069"/>
                </a:lnTo>
                <a:lnTo>
                  <a:pt x="2452" y="1116"/>
                </a:lnTo>
                <a:lnTo>
                  <a:pt x="2461" y="1164"/>
                </a:lnTo>
                <a:lnTo>
                  <a:pt x="2464" y="1214"/>
                </a:lnTo>
                <a:lnTo>
                  <a:pt x="2461" y="1264"/>
                </a:lnTo>
                <a:lnTo>
                  <a:pt x="2452" y="1313"/>
                </a:lnTo>
                <a:lnTo>
                  <a:pt x="2438" y="1359"/>
                </a:lnTo>
                <a:lnTo>
                  <a:pt x="2417" y="1403"/>
                </a:lnTo>
                <a:lnTo>
                  <a:pt x="2392" y="1444"/>
                </a:lnTo>
                <a:lnTo>
                  <a:pt x="2363" y="1481"/>
                </a:lnTo>
                <a:lnTo>
                  <a:pt x="2329" y="1514"/>
                </a:lnTo>
                <a:lnTo>
                  <a:pt x="2291" y="1544"/>
                </a:lnTo>
                <a:lnTo>
                  <a:pt x="2251" y="1569"/>
                </a:lnTo>
                <a:lnTo>
                  <a:pt x="2207" y="1589"/>
                </a:lnTo>
                <a:lnTo>
                  <a:pt x="2161" y="1604"/>
                </a:lnTo>
                <a:lnTo>
                  <a:pt x="2112" y="1612"/>
                </a:lnTo>
                <a:lnTo>
                  <a:pt x="2061" y="1616"/>
                </a:lnTo>
                <a:lnTo>
                  <a:pt x="2016" y="1614"/>
                </a:lnTo>
                <a:lnTo>
                  <a:pt x="1972" y="1606"/>
                </a:lnTo>
                <a:lnTo>
                  <a:pt x="1931" y="1594"/>
                </a:lnTo>
                <a:lnTo>
                  <a:pt x="1891" y="1578"/>
                </a:lnTo>
                <a:lnTo>
                  <a:pt x="1883" y="1527"/>
                </a:lnTo>
                <a:lnTo>
                  <a:pt x="1870" y="1477"/>
                </a:lnTo>
                <a:lnTo>
                  <a:pt x="1852" y="1431"/>
                </a:lnTo>
                <a:lnTo>
                  <a:pt x="1829" y="1385"/>
                </a:lnTo>
                <a:lnTo>
                  <a:pt x="1802" y="1344"/>
                </a:lnTo>
                <a:lnTo>
                  <a:pt x="1772" y="1305"/>
                </a:lnTo>
                <a:lnTo>
                  <a:pt x="1737" y="1269"/>
                </a:lnTo>
                <a:lnTo>
                  <a:pt x="1700" y="1236"/>
                </a:lnTo>
                <a:lnTo>
                  <a:pt x="1658" y="1209"/>
                </a:lnTo>
                <a:lnTo>
                  <a:pt x="1662" y="1158"/>
                </a:lnTo>
                <a:lnTo>
                  <a:pt x="1672" y="1110"/>
                </a:lnTo>
                <a:lnTo>
                  <a:pt x="1687" y="1065"/>
                </a:lnTo>
                <a:lnTo>
                  <a:pt x="1708" y="1022"/>
                </a:lnTo>
                <a:lnTo>
                  <a:pt x="1733" y="981"/>
                </a:lnTo>
                <a:lnTo>
                  <a:pt x="1762" y="945"/>
                </a:lnTo>
                <a:lnTo>
                  <a:pt x="1796" y="912"/>
                </a:lnTo>
                <a:lnTo>
                  <a:pt x="1833" y="883"/>
                </a:lnTo>
                <a:lnTo>
                  <a:pt x="1874" y="858"/>
                </a:lnTo>
                <a:lnTo>
                  <a:pt x="1917" y="839"/>
                </a:lnTo>
                <a:lnTo>
                  <a:pt x="1963" y="824"/>
                </a:lnTo>
                <a:lnTo>
                  <a:pt x="2012" y="815"/>
                </a:lnTo>
                <a:lnTo>
                  <a:pt x="2061" y="813"/>
                </a:lnTo>
                <a:close/>
                <a:moveTo>
                  <a:pt x="687" y="813"/>
                </a:moveTo>
                <a:lnTo>
                  <a:pt x="738" y="816"/>
                </a:lnTo>
                <a:lnTo>
                  <a:pt x="787" y="824"/>
                </a:lnTo>
                <a:lnTo>
                  <a:pt x="833" y="840"/>
                </a:lnTo>
                <a:lnTo>
                  <a:pt x="877" y="859"/>
                </a:lnTo>
                <a:lnTo>
                  <a:pt x="917" y="884"/>
                </a:lnTo>
                <a:lnTo>
                  <a:pt x="954" y="914"/>
                </a:lnTo>
                <a:lnTo>
                  <a:pt x="989" y="947"/>
                </a:lnTo>
                <a:lnTo>
                  <a:pt x="1018" y="984"/>
                </a:lnTo>
                <a:lnTo>
                  <a:pt x="1043" y="1026"/>
                </a:lnTo>
                <a:lnTo>
                  <a:pt x="1063" y="1069"/>
                </a:lnTo>
                <a:lnTo>
                  <a:pt x="1078" y="1116"/>
                </a:lnTo>
                <a:lnTo>
                  <a:pt x="1087" y="1164"/>
                </a:lnTo>
                <a:lnTo>
                  <a:pt x="1090" y="1214"/>
                </a:lnTo>
                <a:lnTo>
                  <a:pt x="1089" y="1236"/>
                </a:lnTo>
                <a:lnTo>
                  <a:pt x="1049" y="1272"/>
                </a:lnTo>
                <a:lnTo>
                  <a:pt x="1013" y="1311"/>
                </a:lnTo>
                <a:lnTo>
                  <a:pt x="980" y="1353"/>
                </a:lnTo>
                <a:lnTo>
                  <a:pt x="952" y="1400"/>
                </a:lnTo>
                <a:lnTo>
                  <a:pt x="931" y="1448"/>
                </a:lnTo>
                <a:lnTo>
                  <a:pt x="913" y="1500"/>
                </a:lnTo>
                <a:lnTo>
                  <a:pt x="902" y="1554"/>
                </a:lnTo>
                <a:lnTo>
                  <a:pt x="863" y="1575"/>
                </a:lnTo>
                <a:lnTo>
                  <a:pt x="822" y="1593"/>
                </a:lnTo>
                <a:lnTo>
                  <a:pt x="778" y="1605"/>
                </a:lnTo>
                <a:lnTo>
                  <a:pt x="734" y="1614"/>
                </a:lnTo>
                <a:lnTo>
                  <a:pt x="687" y="1616"/>
                </a:lnTo>
                <a:lnTo>
                  <a:pt x="636" y="1612"/>
                </a:lnTo>
                <a:lnTo>
                  <a:pt x="588" y="1604"/>
                </a:lnTo>
                <a:lnTo>
                  <a:pt x="542" y="1589"/>
                </a:lnTo>
                <a:lnTo>
                  <a:pt x="497" y="1569"/>
                </a:lnTo>
                <a:lnTo>
                  <a:pt x="457" y="1544"/>
                </a:lnTo>
                <a:lnTo>
                  <a:pt x="420" y="1514"/>
                </a:lnTo>
                <a:lnTo>
                  <a:pt x="386" y="1481"/>
                </a:lnTo>
                <a:lnTo>
                  <a:pt x="357" y="1444"/>
                </a:lnTo>
                <a:lnTo>
                  <a:pt x="332" y="1403"/>
                </a:lnTo>
                <a:lnTo>
                  <a:pt x="311" y="1359"/>
                </a:lnTo>
                <a:lnTo>
                  <a:pt x="296" y="1313"/>
                </a:lnTo>
                <a:lnTo>
                  <a:pt x="287" y="1264"/>
                </a:lnTo>
                <a:lnTo>
                  <a:pt x="284" y="1214"/>
                </a:lnTo>
                <a:lnTo>
                  <a:pt x="287" y="1164"/>
                </a:lnTo>
                <a:lnTo>
                  <a:pt x="296" y="1116"/>
                </a:lnTo>
                <a:lnTo>
                  <a:pt x="311" y="1069"/>
                </a:lnTo>
                <a:lnTo>
                  <a:pt x="332" y="1026"/>
                </a:lnTo>
                <a:lnTo>
                  <a:pt x="357" y="984"/>
                </a:lnTo>
                <a:lnTo>
                  <a:pt x="386" y="947"/>
                </a:lnTo>
                <a:lnTo>
                  <a:pt x="420" y="914"/>
                </a:lnTo>
                <a:lnTo>
                  <a:pt x="457" y="884"/>
                </a:lnTo>
                <a:lnTo>
                  <a:pt x="497" y="859"/>
                </a:lnTo>
                <a:lnTo>
                  <a:pt x="542" y="840"/>
                </a:lnTo>
                <a:lnTo>
                  <a:pt x="588" y="824"/>
                </a:lnTo>
                <a:lnTo>
                  <a:pt x="636" y="816"/>
                </a:lnTo>
                <a:lnTo>
                  <a:pt x="687" y="813"/>
                </a:lnTo>
                <a:close/>
                <a:moveTo>
                  <a:pt x="2726" y="408"/>
                </a:moveTo>
                <a:lnTo>
                  <a:pt x="2776" y="411"/>
                </a:lnTo>
                <a:lnTo>
                  <a:pt x="2825" y="420"/>
                </a:lnTo>
                <a:lnTo>
                  <a:pt x="2872" y="435"/>
                </a:lnTo>
                <a:lnTo>
                  <a:pt x="2915" y="456"/>
                </a:lnTo>
                <a:lnTo>
                  <a:pt x="2956" y="480"/>
                </a:lnTo>
                <a:lnTo>
                  <a:pt x="2994" y="509"/>
                </a:lnTo>
                <a:lnTo>
                  <a:pt x="3027" y="543"/>
                </a:lnTo>
                <a:lnTo>
                  <a:pt x="3056" y="581"/>
                </a:lnTo>
                <a:lnTo>
                  <a:pt x="3082" y="621"/>
                </a:lnTo>
                <a:lnTo>
                  <a:pt x="3102" y="665"/>
                </a:lnTo>
                <a:lnTo>
                  <a:pt x="3116" y="711"/>
                </a:lnTo>
                <a:lnTo>
                  <a:pt x="3126" y="759"/>
                </a:lnTo>
                <a:lnTo>
                  <a:pt x="3129" y="810"/>
                </a:lnTo>
                <a:lnTo>
                  <a:pt x="3126" y="860"/>
                </a:lnTo>
                <a:lnTo>
                  <a:pt x="3116" y="909"/>
                </a:lnTo>
                <a:lnTo>
                  <a:pt x="3102" y="956"/>
                </a:lnTo>
                <a:lnTo>
                  <a:pt x="3082" y="999"/>
                </a:lnTo>
                <a:lnTo>
                  <a:pt x="3056" y="1039"/>
                </a:lnTo>
                <a:lnTo>
                  <a:pt x="3027" y="1076"/>
                </a:lnTo>
                <a:lnTo>
                  <a:pt x="2994" y="1110"/>
                </a:lnTo>
                <a:lnTo>
                  <a:pt x="2956" y="1139"/>
                </a:lnTo>
                <a:lnTo>
                  <a:pt x="2915" y="1164"/>
                </a:lnTo>
                <a:lnTo>
                  <a:pt x="2872" y="1185"/>
                </a:lnTo>
                <a:lnTo>
                  <a:pt x="2825" y="1199"/>
                </a:lnTo>
                <a:lnTo>
                  <a:pt x="2776" y="1209"/>
                </a:lnTo>
                <a:lnTo>
                  <a:pt x="2726" y="1212"/>
                </a:lnTo>
                <a:lnTo>
                  <a:pt x="2681" y="1210"/>
                </a:lnTo>
                <a:lnTo>
                  <a:pt x="2638" y="1201"/>
                </a:lnTo>
                <a:lnTo>
                  <a:pt x="2595" y="1190"/>
                </a:lnTo>
                <a:lnTo>
                  <a:pt x="2556" y="1173"/>
                </a:lnTo>
                <a:lnTo>
                  <a:pt x="2547" y="1123"/>
                </a:lnTo>
                <a:lnTo>
                  <a:pt x="2534" y="1073"/>
                </a:lnTo>
                <a:lnTo>
                  <a:pt x="2516" y="1026"/>
                </a:lnTo>
                <a:lnTo>
                  <a:pt x="2493" y="981"/>
                </a:lnTo>
                <a:lnTo>
                  <a:pt x="2467" y="939"/>
                </a:lnTo>
                <a:lnTo>
                  <a:pt x="2436" y="901"/>
                </a:lnTo>
                <a:lnTo>
                  <a:pt x="2402" y="865"/>
                </a:lnTo>
                <a:lnTo>
                  <a:pt x="2364" y="833"/>
                </a:lnTo>
                <a:lnTo>
                  <a:pt x="2324" y="804"/>
                </a:lnTo>
                <a:lnTo>
                  <a:pt x="2327" y="754"/>
                </a:lnTo>
                <a:lnTo>
                  <a:pt x="2337" y="707"/>
                </a:lnTo>
                <a:lnTo>
                  <a:pt x="2352" y="661"/>
                </a:lnTo>
                <a:lnTo>
                  <a:pt x="2372" y="618"/>
                </a:lnTo>
                <a:lnTo>
                  <a:pt x="2397" y="577"/>
                </a:lnTo>
                <a:lnTo>
                  <a:pt x="2427" y="541"/>
                </a:lnTo>
                <a:lnTo>
                  <a:pt x="2460" y="508"/>
                </a:lnTo>
                <a:lnTo>
                  <a:pt x="2498" y="479"/>
                </a:lnTo>
                <a:lnTo>
                  <a:pt x="2538" y="455"/>
                </a:lnTo>
                <a:lnTo>
                  <a:pt x="2582" y="435"/>
                </a:lnTo>
                <a:lnTo>
                  <a:pt x="2627" y="420"/>
                </a:lnTo>
                <a:lnTo>
                  <a:pt x="2676" y="411"/>
                </a:lnTo>
                <a:lnTo>
                  <a:pt x="2726" y="408"/>
                </a:lnTo>
                <a:close/>
                <a:moveTo>
                  <a:pt x="1374" y="0"/>
                </a:moveTo>
                <a:lnTo>
                  <a:pt x="1425" y="3"/>
                </a:lnTo>
                <a:lnTo>
                  <a:pt x="1475" y="11"/>
                </a:lnTo>
                <a:lnTo>
                  <a:pt x="1521" y="25"/>
                </a:lnTo>
                <a:lnTo>
                  <a:pt x="1567" y="44"/>
                </a:lnTo>
                <a:lnTo>
                  <a:pt x="1608" y="68"/>
                </a:lnTo>
                <a:lnTo>
                  <a:pt x="1648" y="96"/>
                </a:lnTo>
                <a:lnTo>
                  <a:pt x="1684" y="127"/>
                </a:lnTo>
                <a:lnTo>
                  <a:pt x="1715" y="163"/>
                </a:lnTo>
                <a:lnTo>
                  <a:pt x="1743" y="203"/>
                </a:lnTo>
                <a:lnTo>
                  <a:pt x="1767" y="244"/>
                </a:lnTo>
                <a:lnTo>
                  <a:pt x="1787" y="289"/>
                </a:lnTo>
                <a:lnTo>
                  <a:pt x="1800" y="336"/>
                </a:lnTo>
                <a:lnTo>
                  <a:pt x="1808" y="385"/>
                </a:lnTo>
                <a:lnTo>
                  <a:pt x="1812" y="436"/>
                </a:lnTo>
                <a:lnTo>
                  <a:pt x="1808" y="487"/>
                </a:lnTo>
                <a:lnTo>
                  <a:pt x="1800" y="536"/>
                </a:lnTo>
                <a:lnTo>
                  <a:pt x="1787" y="583"/>
                </a:lnTo>
                <a:lnTo>
                  <a:pt x="1767" y="628"/>
                </a:lnTo>
                <a:lnTo>
                  <a:pt x="1743" y="669"/>
                </a:lnTo>
                <a:lnTo>
                  <a:pt x="1715" y="709"/>
                </a:lnTo>
                <a:lnTo>
                  <a:pt x="1684" y="744"/>
                </a:lnTo>
                <a:lnTo>
                  <a:pt x="1648" y="776"/>
                </a:lnTo>
                <a:lnTo>
                  <a:pt x="1608" y="804"/>
                </a:lnTo>
                <a:lnTo>
                  <a:pt x="1567" y="827"/>
                </a:lnTo>
                <a:lnTo>
                  <a:pt x="1521" y="846"/>
                </a:lnTo>
                <a:lnTo>
                  <a:pt x="1475" y="860"/>
                </a:lnTo>
                <a:lnTo>
                  <a:pt x="1425" y="869"/>
                </a:lnTo>
                <a:lnTo>
                  <a:pt x="1374" y="872"/>
                </a:lnTo>
                <a:lnTo>
                  <a:pt x="1323" y="869"/>
                </a:lnTo>
                <a:lnTo>
                  <a:pt x="1274" y="860"/>
                </a:lnTo>
                <a:lnTo>
                  <a:pt x="1227" y="846"/>
                </a:lnTo>
                <a:lnTo>
                  <a:pt x="1181" y="827"/>
                </a:lnTo>
                <a:lnTo>
                  <a:pt x="1140" y="804"/>
                </a:lnTo>
                <a:lnTo>
                  <a:pt x="1101" y="776"/>
                </a:lnTo>
                <a:lnTo>
                  <a:pt x="1064" y="744"/>
                </a:lnTo>
                <a:lnTo>
                  <a:pt x="1033" y="709"/>
                </a:lnTo>
                <a:lnTo>
                  <a:pt x="1005" y="669"/>
                </a:lnTo>
                <a:lnTo>
                  <a:pt x="981" y="628"/>
                </a:lnTo>
                <a:lnTo>
                  <a:pt x="962" y="583"/>
                </a:lnTo>
                <a:lnTo>
                  <a:pt x="948" y="536"/>
                </a:lnTo>
                <a:lnTo>
                  <a:pt x="940" y="487"/>
                </a:lnTo>
                <a:lnTo>
                  <a:pt x="937" y="436"/>
                </a:lnTo>
                <a:lnTo>
                  <a:pt x="940" y="385"/>
                </a:lnTo>
                <a:lnTo>
                  <a:pt x="948" y="336"/>
                </a:lnTo>
                <a:lnTo>
                  <a:pt x="962" y="289"/>
                </a:lnTo>
                <a:lnTo>
                  <a:pt x="981" y="244"/>
                </a:lnTo>
                <a:lnTo>
                  <a:pt x="1005" y="203"/>
                </a:lnTo>
                <a:lnTo>
                  <a:pt x="1033" y="163"/>
                </a:lnTo>
                <a:lnTo>
                  <a:pt x="1064" y="127"/>
                </a:lnTo>
                <a:lnTo>
                  <a:pt x="1101" y="96"/>
                </a:lnTo>
                <a:lnTo>
                  <a:pt x="1140" y="68"/>
                </a:lnTo>
                <a:lnTo>
                  <a:pt x="1181" y="44"/>
                </a:lnTo>
                <a:lnTo>
                  <a:pt x="1227" y="25"/>
                </a:lnTo>
                <a:lnTo>
                  <a:pt x="1274" y="11"/>
                </a:lnTo>
                <a:lnTo>
                  <a:pt x="1323" y="3"/>
                </a:lnTo>
                <a:lnTo>
                  <a:pt x="1374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35" name="TextBox 34"/>
          <p:cNvSpPr txBox="1"/>
          <p:nvPr/>
        </p:nvSpPr>
        <p:spPr>
          <a:xfrm>
            <a:off x="1131076" y="5480450"/>
            <a:ext cx="2723846" cy="119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99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Co-Taught lessons and classroom support</a:t>
            </a:r>
            <a:endParaRPr lang="en-US" sz="2399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Elbow Connector 36"/>
          <p:cNvCxnSpPr>
            <a:stCxn id="86" idx="6"/>
          </p:cNvCxnSpPr>
          <p:nvPr/>
        </p:nvCxnSpPr>
        <p:spPr>
          <a:xfrm flipV="1">
            <a:off x="4723817" y="4396340"/>
            <a:ext cx="1101083" cy="1407193"/>
          </a:xfrm>
          <a:prstGeom prst="bentConnector2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0812" y="834715"/>
            <a:ext cx="3600345" cy="1569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399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goals and lessons are tied directly to desired student outcomes </a:t>
            </a:r>
            <a:endParaRPr lang="en-US" sz="2399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Elbow Connector 46"/>
          <p:cNvCxnSpPr>
            <a:stCxn id="83" idx="6"/>
          </p:cNvCxnSpPr>
          <p:nvPr/>
        </p:nvCxnSpPr>
        <p:spPr>
          <a:xfrm>
            <a:off x="4678856" y="1264240"/>
            <a:ext cx="1130808" cy="1537463"/>
          </a:xfrm>
          <a:prstGeom prst="bentConnector2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095060" y="2672262"/>
            <a:ext cx="3194990" cy="138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99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2799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and Instruction</a:t>
            </a:r>
            <a:endParaRPr lang="en-US" sz="2799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74522" y="5480450"/>
            <a:ext cx="1939065" cy="119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and Training with ITC</a:t>
            </a:r>
            <a:endParaRPr lang="en-US" sz="2399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6328903" y="3330135"/>
            <a:ext cx="2766157" cy="344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88" idx="2"/>
          </p:cNvCxnSpPr>
          <p:nvPr/>
        </p:nvCxnSpPr>
        <p:spPr>
          <a:xfrm rot="10800000">
            <a:off x="7531778" y="3471089"/>
            <a:ext cx="1773849" cy="235512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3894073" y="859028"/>
            <a:ext cx="784783" cy="8104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86" name="Oval 85"/>
          <p:cNvSpPr/>
          <p:nvPr/>
        </p:nvSpPr>
        <p:spPr>
          <a:xfrm>
            <a:off x="3939035" y="5398321"/>
            <a:ext cx="784783" cy="8104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88" name="Oval 87"/>
          <p:cNvSpPr/>
          <p:nvPr/>
        </p:nvSpPr>
        <p:spPr>
          <a:xfrm>
            <a:off x="9305626" y="5421004"/>
            <a:ext cx="784783" cy="810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sp>
        <p:nvSpPr>
          <p:cNvPr id="98" name="Freeform 28"/>
          <p:cNvSpPr>
            <a:spLocks noEditPoints="1"/>
          </p:cNvSpPr>
          <p:nvPr/>
        </p:nvSpPr>
        <p:spPr bwMode="auto">
          <a:xfrm>
            <a:off x="10817755" y="1939449"/>
            <a:ext cx="652598" cy="1048645"/>
          </a:xfrm>
          <a:custGeom>
            <a:avLst/>
            <a:gdLst>
              <a:gd name="T0" fmla="*/ 1603 w 2623"/>
              <a:gd name="T1" fmla="*/ 3873 h 4096"/>
              <a:gd name="T2" fmla="*/ 1492 w 2623"/>
              <a:gd name="T3" fmla="*/ 4031 h 4096"/>
              <a:gd name="T4" fmla="*/ 1351 w 2623"/>
              <a:gd name="T5" fmla="*/ 4094 h 4096"/>
              <a:gd name="T6" fmla="*/ 1198 w 2623"/>
              <a:gd name="T7" fmla="*/ 4072 h 4096"/>
              <a:gd name="T8" fmla="*/ 1068 w 2623"/>
              <a:gd name="T9" fmla="*/ 3963 h 4096"/>
              <a:gd name="T10" fmla="*/ 993 w 2623"/>
              <a:gd name="T11" fmla="*/ 3768 h 4096"/>
              <a:gd name="T12" fmla="*/ 839 w 2623"/>
              <a:gd name="T13" fmla="*/ 3642 h 4096"/>
              <a:gd name="T14" fmla="*/ 1550 w 2623"/>
              <a:gd name="T15" fmla="*/ 1662 h 4096"/>
              <a:gd name="T16" fmla="*/ 1550 w 2623"/>
              <a:gd name="T17" fmla="*/ 2196 h 4096"/>
              <a:gd name="T18" fmla="*/ 1072 w 2623"/>
              <a:gd name="T19" fmla="*/ 2196 h 4096"/>
              <a:gd name="T20" fmla="*/ 1072 w 2623"/>
              <a:gd name="T21" fmla="*/ 1662 h 4096"/>
              <a:gd name="T22" fmla="*/ 1229 w 2623"/>
              <a:gd name="T23" fmla="*/ 303 h 4096"/>
              <a:gd name="T24" fmla="*/ 925 w 2623"/>
              <a:gd name="T25" fmla="*/ 373 h 4096"/>
              <a:gd name="T26" fmla="*/ 658 w 2623"/>
              <a:gd name="T27" fmla="*/ 537 h 4096"/>
              <a:gd name="T28" fmla="*/ 445 w 2623"/>
              <a:gd name="T29" fmla="*/ 779 h 4096"/>
              <a:gd name="T30" fmla="*/ 326 w 2623"/>
              <a:gd name="T31" fmla="*/ 1063 h 4096"/>
              <a:gd name="T32" fmla="*/ 303 w 2623"/>
              <a:gd name="T33" fmla="*/ 1386 h 4096"/>
              <a:gd name="T34" fmla="*/ 379 w 2623"/>
              <a:gd name="T35" fmla="*/ 1697 h 4096"/>
              <a:gd name="T36" fmla="*/ 557 w 2623"/>
              <a:gd name="T37" fmla="*/ 1971 h 4096"/>
              <a:gd name="T38" fmla="*/ 633 w 2623"/>
              <a:gd name="T39" fmla="*/ 2081 h 4096"/>
              <a:gd name="T40" fmla="*/ 791 w 2623"/>
              <a:gd name="T41" fmla="*/ 2388 h 4096"/>
              <a:gd name="T42" fmla="*/ 923 w 2623"/>
              <a:gd name="T43" fmla="*/ 2759 h 4096"/>
              <a:gd name="T44" fmla="*/ 1681 w 2623"/>
              <a:gd name="T45" fmla="*/ 2865 h 4096"/>
              <a:gd name="T46" fmla="*/ 1710 w 2623"/>
              <a:gd name="T47" fmla="*/ 2714 h 4096"/>
              <a:gd name="T48" fmla="*/ 1826 w 2623"/>
              <a:gd name="T49" fmla="*/ 2388 h 4096"/>
              <a:gd name="T50" fmla="*/ 1977 w 2623"/>
              <a:gd name="T51" fmla="*/ 2092 h 4096"/>
              <a:gd name="T52" fmla="*/ 2055 w 2623"/>
              <a:gd name="T53" fmla="*/ 1980 h 4096"/>
              <a:gd name="T54" fmla="*/ 2240 w 2623"/>
              <a:gd name="T55" fmla="*/ 1705 h 4096"/>
              <a:gd name="T56" fmla="*/ 2320 w 2623"/>
              <a:gd name="T57" fmla="*/ 1387 h 4096"/>
              <a:gd name="T58" fmla="*/ 2296 w 2623"/>
              <a:gd name="T59" fmla="*/ 1063 h 4096"/>
              <a:gd name="T60" fmla="*/ 2177 w 2623"/>
              <a:gd name="T61" fmla="*/ 779 h 4096"/>
              <a:gd name="T62" fmla="*/ 1964 w 2623"/>
              <a:gd name="T63" fmla="*/ 537 h 4096"/>
              <a:gd name="T64" fmla="*/ 1698 w 2623"/>
              <a:gd name="T65" fmla="*/ 373 h 4096"/>
              <a:gd name="T66" fmla="*/ 1393 w 2623"/>
              <a:gd name="T67" fmla="*/ 303 h 4096"/>
              <a:gd name="T68" fmla="*/ 1408 w 2623"/>
              <a:gd name="T69" fmla="*/ 4 h 4096"/>
              <a:gd name="T70" fmla="*/ 1770 w 2623"/>
              <a:gd name="T71" fmla="*/ 79 h 4096"/>
              <a:gd name="T72" fmla="*/ 2090 w 2623"/>
              <a:gd name="T73" fmla="*/ 256 h 4096"/>
              <a:gd name="T74" fmla="*/ 2363 w 2623"/>
              <a:gd name="T75" fmla="*/ 526 h 4096"/>
              <a:gd name="T76" fmla="*/ 2543 w 2623"/>
              <a:gd name="T77" fmla="*/ 845 h 4096"/>
              <a:gd name="T78" fmla="*/ 2619 w 2623"/>
              <a:gd name="T79" fmla="*/ 1205 h 4096"/>
              <a:gd name="T80" fmla="*/ 2591 w 2623"/>
              <a:gd name="T81" fmla="*/ 1595 h 4096"/>
              <a:gd name="T82" fmla="*/ 2453 w 2623"/>
              <a:gd name="T83" fmla="*/ 1949 h 4096"/>
              <a:gd name="T84" fmla="*/ 2272 w 2623"/>
              <a:gd name="T85" fmla="*/ 2191 h 4096"/>
              <a:gd name="T86" fmla="*/ 2174 w 2623"/>
              <a:gd name="T87" fmla="*/ 2358 h 4096"/>
              <a:gd name="T88" fmla="*/ 2014 w 2623"/>
              <a:gd name="T89" fmla="*/ 2753 h 4096"/>
              <a:gd name="T90" fmla="*/ 1997 w 2623"/>
              <a:gd name="T91" fmla="*/ 2813 h 4096"/>
              <a:gd name="T92" fmla="*/ 1983 w 2623"/>
              <a:gd name="T93" fmla="*/ 2865 h 4096"/>
              <a:gd name="T94" fmla="*/ 1981 w 2623"/>
              <a:gd name="T95" fmla="*/ 3165 h 4096"/>
              <a:gd name="T96" fmla="*/ 637 w 2623"/>
              <a:gd name="T97" fmla="*/ 2864 h 4096"/>
              <a:gd name="T98" fmla="*/ 568 w 2623"/>
              <a:gd name="T99" fmla="*/ 2631 h 4096"/>
              <a:gd name="T100" fmla="*/ 376 w 2623"/>
              <a:gd name="T101" fmla="*/ 2237 h 4096"/>
              <a:gd name="T102" fmla="*/ 338 w 2623"/>
              <a:gd name="T103" fmla="*/ 2172 h 4096"/>
              <a:gd name="T104" fmla="*/ 122 w 2623"/>
              <a:gd name="T105" fmla="*/ 1856 h 4096"/>
              <a:gd name="T106" fmla="*/ 13 w 2623"/>
              <a:gd name="T107" fmla="*/ 1497 h 4096"/>
              <a:gd name="T108" fmla="*/ 12 w 2623"/>
              <a:gd name="T109" fmla="*/ 1110 h 4096"/>
              <a:gd name="T110" fmla="*/ 114 w 2623"/>
              <a:gd name="T111" fmla="*/ 762 h 4096"/>
              <a:gd name="T112" fmla="*/ 319 w 2623"/>
              <a:gd name="T113" fmla="*/ 453 h 4096"/>
              <a:gd name="T114" fmla="*/ 608 w 2623"/>
              <a:gd name="T115" fmla="*/ 202 h 4096"/>
              <a:gd name="T116" fmla="*/ 940 w 2623"/>
              <a:gd name="T117" fmla="*/ 51 h 4096"/>
              <a:gd name="T118" fmla="*/ 1311 w 2623"/>
              <a:gd name="T119" fmla="*/ 0 h 4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23" h="4096">
                <a:moveTo>
                  <a:pt x="993" y="3768"/>
                </a:moveTo>
                <a:lnTo>
                  <a:pt x="1629" y="3768"/>
                </a:lnTo>
                <a:lnTo>
                  <a:pt x="1619" y="3823"/>
                </a:lnTo>
                <a:lnTo>
                  <a:pt x="1603" y="3873"/>
                </a:lnTo>
                <a:lnTo>
                  <a:pt x="1582" y="3920"/>
                </a:lnTo>
                <a:lnTo>
                  <a:pt x="1554" y="3963"/>
                </a:lnTo>
                <a:lnTo>
                  <a:pt x="1522" y="4003"/>
                </a:lnTo>
                <a:lnTo>
                  <a:pt x="1492" y="4031"/>
                </a:lnTo>
                <a:lnTo>
                  <a:pt x="1459" y="4055"/>
                </a:lnTo>
                <a:lnTo>
                  <a:pt x="1425" y="4072"/>
                </a:lnTo>
                <a:lnTo>
                  <a:pt x="1388" y="4086"/>
                </a:lnTo>
                <a:lnTo>
                  <a:pt x="1351" y="4094"/>
                </a:lnTo>
                <a:lnTo>
                  <a:pt x="1311" y="4096"/>
                </a:lnTo>
                <a:lnTo>
                  <a:pt x="1271" y="4094"/>
                </a:lnTo>
                <a:lnTo>
                  <a:pt x="1234" y="4086"/>
                </a:lnTo>
                <a:lnTo>
                  <a:pt x="1198" y="4072"/>
                </a:lnTo>
                <a:lnTo>
                  <a:pt x="1163" y="4055"/>
                </a:lnTo>
                <a:lnTo>
                  <a:pt x="1130" y="4031"/>
                </a:lnTo>
                <a:lnTo>
                  <a:pt x="1100" y="4003"/>
                </a:lnTo>
                <a:lnTo>
                  <a:pt x="1068" y="3963"/>
                </a:lnTo>
                <a:lnTo>
                  <a:pt x="1041" y="3920"/>
                </a:lnTo>
                <a:lnTo>
                  <a:pt x="1019" y="3873"/>
                </a:lnTo>
                <a:lnTo>
                  <a:pt x="1003" y="3823"/>
                </a:lnTo>
                <a:lnTo>
                  <a:pt x="993" y="3768"/>
                </a:lnTo>
                <a:close/>
                <a:moveTo>
                  <a:pt x="791" y="3296"/>
                </a:moveTo>
                <a:lnTo>
                  <a:pt x="1826" y="3296"/>
                </a:lnTo>
                <a:lnTo>
                  <a:pt x="1784" y="3642"/>
                </a:lnTo>
                <a:lnTo>
                  <a:pt x="839" y="3642"/>
                </a:lnTo>
                <a:lnTo>
                  <a:pt x="791" y="3296"/>
                </a:lnTo>
                <a:close/>
                <a:moveTo>
                  <a:pt x="1311" y="1189"/>
                </a:moveTo>
                <a:lnTo>
                  <a:pt x="1418" y="1400"/>
                </a:lnTo>
                <a:lnTo>
                  <a:pt x="1550" y="1662"/>
                </a:lnTo>
                <a:lnTo>
                  <a:pt x="1681" y="1400"/>
                </a:lnTo>
                <a:lnTo>
                  <a:pt x="1892" y="1508"/>
                </a:lnTo>
                <a:lnTo>
                  <a:pt x="1653" y="1980"/>
                </a:lnTo>
                <a:lnTo>
                  <a:pt x="1550" y="2196"/>
                </a:lnTo>
                <a:lnTo>
                  <a:pt x="1442" y="1980"/>
                </a:lnTo>
                <a:lnTo>
                  <a:pt x="1311" y="1719"/>
                </a:lnTo>
                <a:lnTo>
                  <a:pt x="1180" y="1980"/>
                </a:lnTo>
                <a:lnTo>
                  <a:pt x="1072" y="2196"/>
                </a:lnTo>
                <a:lnTo>
                  <a:pt x="970" y="1980"/>
                </a:lnTo>
                <a:lnTo>
                  <a:pt x="730" y="1508"/>
                </a:lnTo>
                <a:lnTo>
                  <a:pt x="941" y="1400"/>
                </a:lnTo>
                <a:lnTo>
                  <a:pt x="1072" y="1662"/>
                </a:lnTo>
                <a:lnTo>
                  <a:pt x="1204" y="1400"/>
                </a:lnTo>
                <a:lnTo>
                  <a:pt x="1311" y="1189"/>
                </a:lnTo>
                <a:close/>
                <a:moveTo>
                  <a:pt x="1311" y="299"/>
                </a:moveTo>
                <a:lnTo>
                  <a:pt x="1229" y="303"/>
                </a:lnTo>
                <a:lnTo>
                  <a:pt x="1149" y="312"/>
                </a:lnTo>
                <a:lnTo>
                  <a:pt x="1072" y="327"/>
                </a:lnTo>
                <a:lnTo>
                  <a:pt x="997" y="347"/>
                </a:lnTo>
                <a:lnTo>
                  <a:pt x="925" y="373"/>
                </a:lnTo>
                <a:lnTo>
                  <a:pt x="854" y="405"/>
                </a:lnTo>
                <a:lnTo>
                  <a:pt x="786" y="444"/>
                </a:lnTo>
                <a:lnTo>
                  <a:pt x="720" y="487"/>
                </a:lnTo>
                <a:lnTo>
                  <a:pt x="658" y="537"/>
                </a:lnTo>
                <a:lnTo>
                  <a:pt x="597" y="592"/>
                </a:lnTo>
                <a:lnTo>
                  <a:pt x="541" y="652"/>
                </a:lnTo>
                <a:lnTo>
                  <a:pt x="490" y="714"/>
                </a:lnTo>
                <a:lnTo>
                  <a:pt x="445" y="779"/>
                </a:lnTo>
                <a:lnTo>
                  <a:pt x="406" y="846"/>
                </a:lnTo>
                <a:lnTo>
                  <a:pt x="374" y="916"/>
                </a:lnTo>
                <a:lnTo>
                  <a:pt x="348" y="988"/>
                </a:lnTo>
                <a:lnTo>
                  <a:pt x="326" y="1063"/>
                </a:lnTo>
                <a:lnTo>
                  <a:pt x="311" y="1140"/>
                </a:lnTo>
                <a:lnTo>
                  <a:pt x="303" y="1220"/>
                </a:lnTo>
                <a:lnTo>
                  <a:pt x="300" y="1301"/>
                </a:lnTo>
                <a:lnTo>
                  <a:pt x="303" y="1386"/>
                </a:lnTo>
                <a:lnTo>
                  <a:pt x="313" y="1467"/>
                </a:lnTo>
                <a:lnTo>
                  <a:pt x="329" y="1547"/>
                </a:lnTo>
                <a:lnTo>
                  <a:pt x="350" y="1624"/>
                </a:lnTo>
                <a:lnTo>
                  <a:pt x="379" y="1697"/>
                </a:lnTo>
                <a:lnTo>
                  <a:pt x="414" y="1770"/>
                </a:lnTo>
                <a:lnTo>
                  <a:pt x="456" y="1839"/>
                </a:lnTo>
                <a:lnTo>
                  <a:pt x="503" y="1907"/>
                </a:lnTo>
                <a:lnTo>
                  <a:pt x="557" y="1971"/>
                </a:lnTo>
                <a:lnTo>
                  <a:pt x="571" y="1989"/>
                </a:lnTo>
                <a:lnTo>
                  <a:pt x="588" y="2010"/>
                </a:lnTo>
                <a:lnTo>
                  <a:pt x="609" y="2036"/>
                </a:lnTo>
                <a:lnTo>
                  <a:pt x="633" y="2081"/>
                </a:lnTo>
                <a:lnTo>
                  <a:pt x="660" y="2130"/>
                </a:lnTo>
                <a:lnTo>
                  <a:pt x="708" y="2217"/>
                </a:lnTo>
                <a:lnTo>
                  <a:pt x="751" y="2303"/>
                </a:lnTo>
                <a:lnTo>
                  <a:pt x="791" y="2388"/>
                </a:lnTo>
                <a:lnTo>
                  <a:pt x="849" y="2525"/>
                </a:lnTo>
                <a:lnTo>
                  <a:pt x="899" y="2664"/>
                </a:lnTo>
                <a:lnTo>
                  <a:pt x="912" y="2714"/>
                </a:lnTo>
                <a:lnTo>
                  <a:pt x="923" y="2759"/>
                </a:lnTo>
                <a:lnTo>
                  <a:pt x="932" y="2799"/>
                </a:lnTo>
                <a:lnTo>
                  <a:pt x="938" y="2835"/>
                </a:lnTo>
                <a:lnTo>
                  <a:pt x="941" y="2865"/>
                </a:lnTo>
                <a:lnTo>
                  <a:pt x="1681" y="2865"/>
                </a:lnTo>
                <a:lnTo>
                  <a:pt x="1684" y="2835"/>
                </a:lnTo>
                <a:lnTo>
                  <a:pt x="1690" y="2799"/>
                </a:lnTo>
                <a:lnTo>
                  <a:pt x="1699" y="2759"/>
                </a:lnTo>
                <a:lnTo>
                  <a:pt x="1710" y="2714"/>
                </a:lnTo>
                <a:lnTo>
                  <a:pt x="1724" y="2664"/>
                </a:lnTo>
                <a:lnTo>
                  <a:pt x="1754" y="2571"/>
                </a:lnTo>
                <a:lnTo>
                  <a:pt x="1787" y="2479"/>
                </a:lnTo>
                <a:lnTo>
                  <a:pt x="1826" y="2388"/>
                </a:lnTo>
                <a:lnTo>
                  <a:pt x="1867" y="2299"/>
                </a:lnTo>
                <a:lnTo>
                  <a:pt x="1907" y="2217"/>
                </a:lnTo>
                <a:lnTo>
                  <a:pt x="1948" y="2140"/>
                </a:lnTo>
                <a:lnTo>
                  <a:pt x="1977" y="2092"/>
                </a:lnTo>
                <a:lnTo>
                  <a:pt x="2009" y="2046"/>
                </a:lnTo>
                <a:lnTo>
                  <a:pt x="2027" y="2018"/>
                </a:lnTo>
                <a:lnTo>
                  <a:pt x="2042" y="1996"/>
                </a:lnTo>
                <a:lnTo>
                  <a:pt x="2055" y="1980"/>
                </a:lnTo>
                <a:lnTo>
                  <a:pt x="2111" y="1915"/>
                </a:lnTo>
                <a:lnTo>
                  <a:pt x="2161" y="1848"/>
                </a:lnTo>
                <a:lnTo>
                  <a:pt x="2204" y="1778"/>
                </a:lnTo>
                <a:lnTo>
                  <a:pt x="2240" y="1705"/>
                </a:lnTo>
                <a:lnTo>
                  <a:pt x="2270" y="1630"/>
                </a:lnTo>
                <a:lnTo>
                  <a:pt x="2293" y="1552"/>
                </a:lnTo>
                <a:lnTo>
                  <a:pt x="2310" y="1471"/>
                </a:lnTo>
                <a:lnTo>
                  <a:pt x="2320" y="1387"/>
                </a:lnTo>
                <a:lnTo>
                  <a:pt x="2322" y="1301"/>
                </a:lnTo>
                <a:lnTo>
                  <a:pt x="2320" y="1220"/>
                </a:lnTo>
                <a:lnTo>
                  <a:pt x="2311" y="1140"/>
                </a:lnTo>
                <a:lnTo>
                  <a:pt x="2296" y="1063"/>
                </a:lnTo>
                <a:lnTo>
                  <a:pt x="2275" y="988"/>
                </a:lnTo>
                <a:lnTo>
                  <a:pt x="2249" y="916"/>
                </a:lnTo>
                <a:lnTo>
                  <a:pt x="2216" y="846"/>
                </a:lnTo>
                <a:lnTo>
                  <a:pt x="2177" y="779"/>
                </a:lnTo>
                <a:lnTo>
                  <a:pt x="2133" y="714"/>
                </a:lnTo>
                <a:lnTo>
                  <a:pt x="2082" y="652"/>
                </a:lnTo>
                <a:lnTo>
                  <a:pt x="2025" y="592"/>
                </a:lnTo>
                <a:lnTo>
                  <a:pt x="1964" y="537"/>
                </a:lnTo>
                <a:lnTo>
                  <a:pt x="1902" y="487"/>
                </a:lnTo>
                <a:lnTo>
                  <a:pt x="1836" y="444"/>
                </a:lnTo>
                <a:lnTo>
                  <a:pt x="1769" y="405"/>
                </a:lnTo>
                <a:lnTo>
                  <a:pt x="1698" y="373"/>
                </a:lnTo>
                <a:lnTo>
                  <a:pt x="1625" y="347"/>
                </a:lnTo>
                <a:lnTo>
                  <a:pt x="1550" y="327"/>
                </a:lnTo>
                <a:lnTo>
                  <a:pt x="1473" y="312"/>
                </a:lnTo>
                <a:lnTo>
                  <a:pt x="1393" y="303"/>
                </a:lnTo>
                <a:lnTo>
                  <a:pt x="1311" y="299"/>
                </a:lnTo>
                <a:close/>
                <a:moveTo>
                  <a:pt x="1311" y="0"/>
                </a:moveTo>
                <a:lnTo>
                  <a:pt x="1311" y="0"/>
                </a:lnTo>
                <a:lnTo>
                  <a:pt x="1408" y="4"/>
                </a:lnTo>
                <a:lnTo>
                  <a:pt x="1502" y="13"/>
                </a:lnTo>
                <a:lnTo>
                  <a:pt x="1594" y="29"/>
                </a:lnTo>
                <a:lnTo>
                  <a:pt x="1683" y="51"/>
                </a:lnTo>
                <a:lnTo>
                  <a:pt x="1770" y="79"/>
                </a:lnTo>
                <a:lnTo>
                  <a:pt x="1853" y="114"/>
                </a:lnTo>
                <a:lnTo>
                  <a:pt x="1934" y="155"/>
                </a:lnTo>
                <a:lnTo>
                  <a:pt x="2014" y="202"/>
                </a:lnTo>
                <a:lnTo>
                  <a:pt x="2090" y="256"/>
                </a:lnTo>
                <a:lnTo>
                  <a:pt x="2165" y="315"/>
                </a:lnTo>
                <a:lnTo>
                  <a:pt x="2236" y="382"/>
                </a:lnTo>
                <a:lnTo>
                  <a:pt x="2303" y="453"/>
                </a:lnTo>
                <a:lnTo>
                  <a:pt x="2363" y="526"/>
                </a:lnTo>
                <a:lnTo>
                  <a:pt x="2418" y="602"/>
                </a:lnTo>
                <a:lnTo>
                  <a:pt x="2465" y="681"/>
                </a:lnTo>
                <a:lnTo>
                  <a:pt x="2508" y="762"/>
                </a:lnTo>
                <a:lnTo>
                  <a:pt x="2543" y="845"/>
                </a:lnTo>
                <a:lnTo>
                  <a:pt x="2571" y="931"/>
                </a:lnTo>
                <a:lnTo>
                  <a:pt x="2594" y="1020"/>
                </a:lnTo>
                <a:lnTo>
                  <a:pt x="2610" y="1110"/>
                </a:lnTo>
                <a:lnTo>
                  <a:pt x="2619" y="1205"/>
                </a:lnTo>
                <a:lnTo>
                  <a:pt x="2623" y="1301"/>
                </a:lnTo>
                <a:lnTo>
                  <a:pt x="2619" y="1402"/>
                </a:lnTo>
                <a:lnTo>
                  <a:pt x="2609" y="1500"/>
                </a:lnTo>
                <a:lnTo>
                  <a:pt x="2591" y="1595"/>
                </a:lnTo>
                <a:lnTo>
                  <a:pt x="2566" y="1689"/>
                </a:lnTo>
                <a:lnTo>
                  <a:pt x="2535" y="1778"/>
                </a:lnTo>
                <a:lnTo>
                  <a:pt x="2498" y="1866"/>
                </a:lnTo>
                <a:lnTo>
                  <a:pt x="2453" y="1949"/>
                </a:lnTo>
                <a:lnTo>
                  <a:pt x="2401" y="2031"/>
                </a:lnTo>
                <a:lnTo>
                  <a:pt x="2342" y="2110"/>
                </a:lnTo>
                <a:lnTo>
                  <a:pt x="2276" y="2186"/>
                </a:lnTo>
                <a:lnTo>
                  <a:pt x="2272" y="2191"/>
                </a:lnTo>
                <a:lnTo>
                  <a:pt x="2266" y="2198"/>
                </a:lnTo>
                <a:lnTo>
                  <a:pt x="2257" y="2209"/>
                </a:lnTo>
                <a:lnTo>
                  <a:pt x="2210" y="2289"/>
                </a:lnTo>
                <a:lnTo>
                  <a:pt x="2174" y="2358"/>
                </a:lnTo>
                <a:lnTo>
                  <a:pt x="2138" y="2431"/>
                </a:lnTo>
                <a:lnTo>
                  <a:pt x="2103" y="2510"/>
                </a:lnTo>
                <a:lnTo>
                  <a:pt x="2054" y="2631"/>
                </a:lnTo>
                <a:lnTo>
                  <a:pt x="2014" y="2753"/>
                </a:lnTo>
                <a:lnTo>
                  <a:pt x="2008" y="2763"/>
                </a:lnTo>
                <a:lnTo>
                  <a:pt x="2003" y="2776"/>
                </a:lnTo>
                <a:lnTo>
                  <a:pt x="1999" y="2795"/>
                </a:lnTo>
                <a:lnTo>
                  <a:pt x="1997" y="2813"/>
                </a:lnTo>
                <a:lnTo>
                  <a:pt x="1993" y="2826"/>
                </a:lnTo>
                <a:lnTo>
                  <a:pt x="1991" y="2835"/>
                </a:lnTo>
                <a:lnTo>
                  <a:pt x="1986" y="2847"/>
                </a:lnTo>
                <a:lnTo>
                  <a:pt x="1983" y="2865"/>
                </a:lnTo>
                <a:lnTo>
                  <a:pt x="1982" y="2877"/>
                </a:lnTo>
                <a:lnTo>
                  <a:pt x="1981" y="2884"/>
                </a:lnTo>
                <a:lnTo>
                  <a:pt x="1981" y="2886"/>
                </a:lnTo>
                <a:lnTo>
                  <a:pt x="1981" y="3165"/>
                </a:lnTo>
                <a:lnTo>
                  <a:pt x="642" y="3165"/>
                </a:lnTo>
                <a:lnTo>
                  <a:pt x="642" y="2894"/>
                </a:lnTo>
                <a:lnTo>
                  <a:pt x="639" y="2877"/>
                </a:lnTo>
                <a:lnTo>
                  <a:pt x="637" y="2864"/>
                </a:lnTo>
                <a:lnTo>
                  <a:pt x="633" y="2845"/>
                </a:lnTo>
                <a:lnTo>
                  <a:pt x="628" y="2823"/>
                </a:lnTo>
                <a:lnTo>
                  <a:pt x="609" y="2753"/>
                </a:lnTo>
                <a:lnTo>
                  <a:pt x="568" y="2631"/>
                </a:lnTo>
                <a:lnTo>
                  <a:pt x="520" y="2510"/>
                </a:lnTo>
                <a:lnTo>
                  <a:pt x="465" y="2396"/>
                </a:lnTo>
                <a:lnTo>
                  <a:pt x="402" y="2281"/>
                </a:lnTo>
                <a:lnTo>
                  <a:pt x="376" y="2237"/>
                </a:lnTo>
                <a:lnTo>
                  <a:pt x="351" y="2201"/>
                </a:lnTo>
                <a:lnTo>
                  <a:pt x="345" y="2190"/>
                </a:lnTo>
                <a:lnTo>
                  <a:pt x="338" y="2177"/>
                </a:lnTo>
                <a:lnTo>
                  <a:pt x="338" y="2172"/>
                </a:lnTo>
                <a:lnTo>
                  <a:pt x="273" y="2097"/>
                </a:lnTo>
                <a:lnTo>
                  <a:pt x="215" y="2019"/>
                </a:lnTo>
                <a:lnTo>
                  <a:pt x="166" y="1939"/>
                </a:lnTo>
                <a:lnTo>
                  <a:pt x="122" y="1856"/>
                </a:lnTo>
                <a:lnTo>
                  <a:pt x="85" y="1770"/>
                </a:lnTo>
                <a:lnTo>
                  <a:pt x="53" y="1681"/>
                </a:lnTo>
                <a:lnTo>
                  <a:pt x="30" y="1590"/>
                </a:lnTo>
                <a:lnTo>
                  <a:pt x="13" y="1497"/>
                </a:lnTo>
                <a:lnTo>
                  <a:pt x="3" y="1401"/>
                </a:lnTo>
                <a:lnTo>
                  <a:pt x="0" y="1301"/>
                </a:lnTo>
                <a:lnTo>
                  <a:pt x="3" y="1205"/>
                </a:lnTo>
                <a:lnTo>
                  <a:pt x="12" y="1110"/>
                </a:lnTo>
                <a:lnTo>
                  <a:pt x="28" y="1020"/>
                </a:lnTo>
                <a:lnTo>
                  <a:pt x="51" y="931"/>
                </a:lnTo>
                <a:lnTo>
                  <a:pt x="80" y="845"/>
                </a:lnTo>
                <a:lnTo>
                  <a:pt x="114" y="762"/>
                </a:lnTo>
                <a:lnTo>
                  <a:pt x="157" y="681"/>
                </a:lnTo>
                <a:lnTo>
                  <a:pt x="204" y="602"/>
                </a:lnTo>
                <a:lnTo>
                  <a:pt x="259" y="526"/>
                </a:lnTo>
                <a:lnTo>
                  <a:pt x="319" y="453"/>
                </a:lnTo>
                <a:lnTo>
                  <a:pt x="386" y="382"/>
                </a:lnTo>
                <a:lnTo>
                  <a:pt x="457" y="315"/>
                </a:lnTo>
                <a:lnTo>
                  <a:pt x="532" y="256"/>
                </a:lnTo>
                <a:lnTo>
                  <a:pt x="608" y="202"/>
                </a:lnTo>
                <a:lnTo>
                  <a:pt x="688" y="155"/>
                </a:lnTo>
                <a:lnTo>
                  <a:pt x="769" y="114"/>
                </a:lnTo>
                <a:lnTo>
                  <a:pt x="852" y="79"/>
                </a:lnTo>
                <a:lnTo>
                  <a:pt x="940" y="51"/>
                </a:lnTo>
                <a:lnTo>
                  <a:pt x="1028" y="29"/>
                </a:lnTo>
                <a:lnTo>
                  <a:pt x="1120" y="13"/>
                </a:lnTo>
                <a:lnTo>
                  <a:pt x="1214" y="4"/>
                </a:lnTo>
                <a:lnTo>
                  <a:pt x="1311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</p:spTree>
    <p:extLst>
      <p:ext uri="{BB962C8B-B14F-4D97-AF65-F5344CB8AC3E}">
        <p14:creationId xmlns:p14="http://schemas.microsoft.com/office/powerpoint/2010/main" val="42459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892"/>
            <a:ext cx="12188825" cy="24225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/>
          </a:p>
        </p:txBody>
      </p:sp>
      <p:cxnSp>
        <p:nvCxnSpPr>
          <p:cNvPr id="2" name="Straight Connector 1"/>
          <p:cNvCxnSpPr/>
          <p:nvPr/>
        </p:nvCxnSpPr>
        <p:spPr>
          <a:xfrm>
            <a:off x="2468237" y="892"/>
            <a:ext cx="0" cy="685621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885687" y="893"/>
            <a:ext cx="0" cy="685621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303137" y="893"/>
            <a:ext cx="0" cy="685621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720587" y="894"/>
            <a:ext cx="0" cy="6856214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063940" y="-3701464"/>
            <a:ext cx="0" cy="12249769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89485" y="1122141"/>
            <a:ext cx="949078" cy="1107786"/>
            <a:chOff x="555" y="2258"/>
            <a:chExt cx="598" cy="698"/>
          </a:xfrm>
          <a:solidFill>
            <a:schemeClr val="accent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811" y="2258"/>
              <a:ext cx="86" cy="65"/>
            </a:xfrm>
            <a:custGeom>
              <a:avLst/>
              <a:gdLst>
                <a:gd name="T0" fmla="*/ 242 w 428"/>
                <a:gd name="T1" fmla="*/ 2 h 327"/>
                <a:gd name="T2" fmla="*/ 296 w 428"/>
                <a:gd name="T3" fmla="*/ 17 h 327"/>
                <a:gd name="T4" fmla="*/ 345 w 428"/>
                <a:gd name="T5" fmla="*/ 46 h 327"/>
                <a:gd name="T6" fmla="*/ 369 w 428"/>
                <a:gd name="T7" fmla="*/ 69 h 327"/>
                <a:gd name="T8" fmla="*/ 400 w 428"/>
                <a:gd name="T9" fmla="*/ 111 h 327"/>
                <a:gd name="T10" fmla="*/ 421 w 428"/>
                <a:gd name="T11" fmla="*/ 162 h 327"/>
                <a:gd name="T12" fmla="*/ 428 w 428"/>
                <a:gd name="T13" fmla="*/ 219 h 327"/>
                <a:gd name="T14" fmla="*/ 427 w 428"/>
                <a:gd name="T15" fmla="*/ 273 h 327"/>
                <a:gd name="T16" fmla="*/ 417 w 428"/>
                <a:gd name="T17" fmla="*/ 305 h 327"/>
                <a:gd name="T18" fmla="*/ 391 w 428"/>
                <a:gd name="T19" fmla="*/ 325 h 327"/>
                <a:gd name="T20" fmla="*/ 358 w 428"/>
                <a:gd name="T21" fmla="*/ 325 h 327"/>
                <a:gd name="T22" fmla="*/ 331 w 428"/>
                <a:gd name="T23" fmla="*/ 305 h 327"/>
                <a:gd name="T24" fmla="*/ 321 w 428"/>
                <a:gd name="T25" fmla="*/ 273 h 327"/>
                <a:gd name="T26" fmla="*/ 319 w 428"/>
                <a:gd name="T27" fmla="*/ 197 h 327"/>
                <a:gd name="T28" fmla="*/ 304 w 428"/>
                <a:gd name="T29" fmla="*/ 160 h 327"/>
                <a:gd name="T30" fmla="*/ 290 w 428"/>
                <a:gd name="T31" fmla="*/ 142 h 327"/>
                <a:gd name="T32" fmla="*/ 254 w 428"/>
                <a:gd name="T33" fmla="*/ 117 h 327"/>
                <a:gd name="T34" fmla="*/ 215 w 428"/>
                <a:gd name="T35" fmla="*/ 109 h 327"/>
                <a:gd name="T36" fmla="*/ 174 w 428"/>
                <a:gd name="T37" fmla="*/ 117 h 327"/>
                <a:gd name="T38" fmla="*/ 141 w 428"/>
                <a:gd name="T39" fmla="*/ 138 h 327"/>
                <a:gd name="T40" fmla="*/ 125 w 428"/>
                <a:gd name="T41" fmla="*/ 157 h 327"/>
                <a:gd name="T42" fmla="*/ 116 w 428"/>
                <a:gd name="T43" fmla="*/ 177 h 327"/>
                <a:gd name="T44" fmla="*/ 108 w 428"/>
                <a:gd name="T45" fmla="*/ 219 h 327"/>
                <a:gd name="T46" fmla="*/ 105 w 428"/>
                <a:gd name="T47" fmla="*/ 290 h 327"/>
                <a:gd name="T48" fmla="*/ 86 w 428"/>
                <a:gd name="T49" fmla="*/ 317 h 327"/>
                <a:gd name="T50" fmla="*/ 54 w 428"/>
                <a:gd name="T51" fmla="*/ 327 h 327"/>
                <a:gd name="T52" fmla="*/ 22 w 428"/>
                <a:gd name="T53" fmla="*/ 317 h 327"/>
                <a:gd name="T54" fmla="*/ 3 w 428"/>
                <a:gd name="T55" fmla="*/ 290 h 327"/>
                <a:gd name="T56" fmla="*/ 0 w 428"/>
                <a:gd name="T57" fmla="*/ 219 h 327"/>
                <a:gd name="T58" fmla="*/ 8 w 428"/>
                <a:gd name="T59" fmla="*/ 162 h 327"/>
                <a:gd name="T60" fmla="*/ 18 w 428"/>
                <a:gd name="T61" fmla="*/ 134 h 327"/>
                <a:gd name="T62" fmla="*/ 45 w 428"/>
                <a:gd name="T63" fmla="*/ 86 h 327"/>
                <a:gd name="T64" fmla="*/ 67 w 428"/>
                <a:gd name="T65" fmla="*/ 61 h 327"/>
                <a:gd name="T66" fmla="*/ 108 w 428"/>
                <a:gd name="T67" fmla="*/ 29 h 327"/>
                <a:gd name="T68" fmla="*/ 158 w 428"/>
                <a:gd name="T69" fmla="*/ 8 h 327"/>
                <a:gd name="T70" fmla="*/ 214 w 428"/>
                <a:gd name="T71" fmla="*/ 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28" h="327">
                  <a:moveTo>
                    <a:pt x="214" y="0"/>
                  </a:moveTo>
                  <a:lnTo>
                    <a:pt x="242" y="2"/>
                  </a:lnTo>
                  <a:lnTo>
                    <a:pt x="270" y="8"/>
                  </a:lnTo>
                  <a:lnTo>
                    <a:pt x="296" y="17"/>
                  </a:lnTo>
                  <a:lnTo>
                    <a:pt x="321" y="30"/>
                  </a:lnTo>
                  <a:lnTo>
                    <a:pt x="345" y="46"/>
                  </a:lnTo>
                  <a:lnTo>
                    <a:pt x="366" y="64"/>
                  </a:lnTo>
                  <a:lnTo>
                    <a:pt x="369" y="69"/>
                  </a:lnTo>
                  <a:lnTo>
                    <a:pt x="385" y="89"/>
                  </a:lnTo>
                  <a:lnTo>
                    <a:pt x="400" y="111"/>
                  </a:lnTo>
                  <a:lnTo>
                    <a:pt x="412" y="135"/>
                  </a:lnTo>
                  <a:lnTo>
                    <a:pt x="421" y="162"/>
                  </a:lnTo>
                  <a:lnTo>
                    <a:pt x="426" y="190"/>
                  </a:lnTo>
                  <a:lnTo>
                    <a:pt x="428" y="219"/>
                  </a:lnTo>
                  <a:lnTo>
                    <a:pt x="427" y="219"/>
                  </a:lnTo>
                  <a:lnTo>
                    <a:pt x="427" y="273"/>
                  </a:lnTo>
                  <a:lnTo>
                    <a:pt x="425" y="290"/>
                  </a:lnTo>
                  <a:lnTo>
                    <a:pt x="417" y="305"/>
                  </a:lnTo>
                  <a:lnTo>
                    <a:pt x="405" y="317"/>
                  </a:lnTo>
                  <a:lnTo>
                    <a:pt x="391" y="325"/>
                  </a:lnTo>
                  <a:lnTo>
                    <a:pt x="374" y="327"/>
                  </a:lnTo>
                  <a:lnTo>
                    <a:pt x="358" y="325"/>
                  </a:lnTo>
                  <a:lnTo>
                    <a:pt x="342" y="317"/>
                  </a:lnTo>
                  <a:lnTo>
                    <a:pt x="331" y="305"/>
                  </a:lnTo>
                  <a:lnTo>
                    <a:pt x="324" y="290"/>
                  </a:lnTo>
                  <a:lnTo>
                    <a:pt x="321" y="273"/>
                  </a:lnTo>
                  <a:lnTo>
                    <a:pt x="321" y="219"/>
                  </a:lnTo>
                  <a:lnTo>
                    <a:pt x="319" y="197"/>
                  </a:lnTo>
                  <a:lnTo>
                    <a:pt x="314" y="177"/>
                  </a:lnTo>
                  <a:lnTo>
                    <a:pt x="304" y="160"/>
                  </a:lnTo>
                  <a:lnTo>
                    <a:pt x="292" y="144"/>
                  </a:lnTo>
                  <a:lnTo>
                    <a:pt x="290" y="142"/>
                  </a:lnTo>
                  <a:lnTo>
                    <a:pt x="273" y="128"/>
                  </a:lnTo>
                  <a:lnTo>
                    <a:pt x="254" y="117"/>
                  </a:lnTo>
                  <a:lnTo>
                    <a:pt x="236" y="111"/>
                  </a:lnTo>
                  <a:lnTo>
                    <a:pt x="215" y="109"/>
                  </a:lnTo>
                  <a:lnTo>
                    <a:pt x="193" y="111"/>
                  </a:lnTo>
                  <a:lnTo>
                    <a:pt x="174" y="117"/>
                  </a:lnTo>
                  <a:lnTo>
                    <a:pt x="156" y="127"/>
                  </a:lnTo>
                  <a:lnTo>
                    <a:pt x="141" y="138"/>
                  </a:lnTo>
                  <a:lnTo>
                    <a:pt x="139" y="142"/>
                  </a:lnTo>
                  <a:lnTo>
                    <a:pt x="125" y="157"/>
                  </a:lnTo>
                  <a:lnTo>
                    <a:pt x="117" y="174"/>
                  </a:lnTo>
                  <a:lnTo>
                    <a:pt x="116" y="177"/>
                  </a:lnTo>
                  <a:lnTo>
                    <a:pt x="110" y="197"/>
                  </a:lnTo>
                  <a:lnTo>
                    <a:pt x="108" y="219"/>
                  </a:lnTo>
                  <a:lnTo>
                    <a:pt x="108" y="273"/>
                  </a:lnTo>
                  <a:lnTo>
                    <a:pt x="105" y="290"/>
                  </a:lnTo>
                  <a:lnTo>
                    <a:pt x="97" y="305"/>
                  </a:lnTo>
                  <a:lnTo>
                    <a:pt x="86" y="317"/>
                  </a:lnTo>
                  <a:lnTo>
                    <a:pt x="70" y="325"/>
                  </a:lnTo>
                  <a:lnTo>
                    <a:pt x="54" y="327"/>
                  </a:lnTo>
                  <a:lnTo>
                    <a:pt x="37" y="325"/>
                  </a:lnTo>
                  <a:lnTo>
                    <a:pt x="22" y="317"/>
                  </a:lnTo>
                  <a:lnTo>
                    <a:pt x="11" y="305"/>
                  </a:lnTo>
                  <a:lnTo>
                    <a:pt x="3" y="290"/>
                  </a:lnTo>
                  <a:lnTo>
                    <a:pt x="0" y="273"/>
                  </a:lnTo>
                  <a:lnTo>
                    <a:pt x="0" y="219"/>
                  </a:lnTo>
                  <a:lnTo>
                    <a:pt x="2" y="190"/>
                  </a:lnTo>
                  <a:lnTo>
                    <a:pt x="8" y="162"/>
                  </a:lnTo>
                  <a:lnTo>
                    <a:pt x="16" y="135"/>
                  </a:lnTo>
                  <a:lnTo>
                    <a:pt x="18" y="134"/>
                  </a:lnTo>
                  <a:lnTo>
                    <a:pt x="31" y="108"/>
                  </a:lnTo>
                  <a:lnTo>
                    <a:pt x="45" y="86"/>
                  </a:lnTo>
                  <a:lnTo>
                    <a:pt x="63" y="64"/>
                  </a:lnTo>
                  <a:lnTo>
                    <a:pt x="67" y="61"/>
                  </a:lnTo>
                  <a:lnTo>
                    <a:pt x="87" y="44"/>
                  </a:lnTo>
                  <a:lnTo>
                    <a:pt x="108" y="29"/>
                  </a:lnTo>
                  <a:lnTo>
                    <a:pt x="132" y="17"/>
                  </a:lnTo>
                  <a:lnTo>
                    <a:pt x="158" y="8"/>
                  </a:lnTo>
                  <a:lnTo>
                    <a:pt x="186" y="2"/>
                  </a:lnTo>
                  <a:lnTo>
                    <a:pt x="2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911" y="2495"/>
              <a:ext cx="96" cy="98"/>
            </a:xfrm>
            <a:custGeom>
              <a:avLst/>
              <a:gdLst>
                <a:gd name="T0" fmla="*/ 433 w 480"/>
                <a:gd name="T1" fmla="*/ 0 h 490"/>
                <a:gd name="T2" fmla="*/ 449 w 480"/>
                <a:gd name="T3" fmla="*/ 3 h 490"/>
                <a:gd name="T4" fmla="*/ 463 w 480"/>
                <a:gd name="T5" fmla="*/ 12 h 490"/>
                <a:gd name="T6" fmla="*/ 474 w 480"/>
                <a:gd name="T7" fmla="*/ 26 h 490"/>
                <a:gd name="T8" fmla="*/ 479 w 480"/>
                <a:gd name="T9" fmla="*/ 39 h 490"/>
                <a:gd name="T10" fmla="*/ 480 w 480"/>
                <a:gd name="T11" fmla="*/ 54 h 490"/>
                <a:gd name="T12" fmla="*/ 479 w 480"/>
                <a:gd name="T13" fmla="*/ 67 h 490"/>
                <a:gd name="T14" fmla="*/ 474 w 480"/>
                <a:gd name="T15" fmla="*/ 81 h 490"/>
                <a:gd name="T16" fmla="*/ 472 w 480"/>
                <a:gd name="T17" fmla="*/ 82 h 490"/>
                <a:gd name="T18" fmla="*/ 254 w 480"/>
                <a:gd name="T19" fmla="*/ 463 h 490"/>
                <a:gd name="T20" fmla="*/ 243 w 480"/>
                <a:gd name="T21" fmla="*/ 477 h 490"/>
                <a:gd name="T22" fmla="*/ 229 w 480"/>
                <a:gd name="T23" fmla="*/ 486 h 490"/>
                <a:gd name="T24" fmla="*/ 214 w 480"/>
                <a:gd name="T25" fmla="*/ 490 h 490"/>
                <a:gd name="T26" fmla="*/ 197 w 480"/>
                <a:gd name="T27" fmla="*/ 489 h 490"/>
                <a:gd name="T28" fmla="*/ 182 w 480"/>
                <a:gd name="T29" fmla="*/ 482 h 490"/>
                <a:gd name="T30" fmla="*/ 169 w 480"/>
                <a:gd name="T31" fmla="*/ 471 h 490"/>
                <a:gd name="T32" fmla="*/ 160 w 480"/>
                <a:gd name="T33" fmla="*/ 458 h 490"/>
                <a:gd name="T34" fmla="*/ 155 w 480"/>
                <a:gd name="T35" fmla="*/ 441 h 490"/>
                <a:gd name="T36" fmla="*/ 156 w 480"/>
                <a:gd name="T37" fmla="*/ 425 h 490"/>
                <a:gd name="T38" fmla="*/ 162 w 480"/>
                <a:gd name="T39" fmla="*/ 408 h 490"/>
                <a:gd name="T40" fmla="*/ 279 w 480"/>
                <a:gd name="T41" fmla="*/ 206 h 490"/>
                <a:gd name="T42" fmla="*/ 80 w 480"/>
                <a:gd name="T43" fmla="*/ 324 h 490"/>
                <a:gd name="T44" fmla="*/ 64 w 480"/>
                <a:gd name="T45" fmla="*/ 331 h 490"/>
                <a:gd name="T46" fmla="*/ 48 w 480"/>
                <a:gd name="T47" fmla="*/ 332 h 490"/>
                <a:gd name="T48" fmla="*/ 32 w 480"/>
                <a:gd name="T49" fmla="*/ 327 h 490"/>
                <a:gd name="T50" fmla="*/ 19 w 480"/>
                <a:gd name="T51" fmla="*/ 318 h 490"/>
                <a:gd name="T52" fmla="*/ 8 w 480"/>
                <a:gd name="T53" fmla="*/ 306 h 490"/>
                <a:gd name="T54" fmla="*/ 1 w 480"/>
                <a:gd name="T55" fmla="*/ 289 h 490"/>
                <a:gd name="T56" fmla="*/ 0 w 480"/>
                <a:gd name="T57" fmla="*/ 272 h 490"/>
                <a:gd name="T58" fmla="*/ 4 w 480"/>
                <a:gd name="T59" fmla="*/ 256 h 490"/>
                <a:gd name="T60" fmla="*/ 13 w 480"/>
                <a:gd name="T61" fmla="*/ 242 h 490"/>
                <a:gd name="T62" fmla="*/ 26 w 480"/>
                <a:gd name="T63" fmla="*/ 230 h 490"/>
                <a:gd name="T64" fmla="*/ 401 w 480"/>
                <a:gd name="T65" fmla="*/ 7 h 490"/>
                <a:gd name="T66" fmla="*/ 416 w 480"/>
                <a:gd name="T67" fmla="*/ 0 h 490"/>
                <a:gd name="T68" fmla="*/ 433 w 480"/>
                <a:gd name="T69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0" h="490">
                  <a:moveTo>
                    <a:pt x="433" y="0"/>
                  </a:moveTo>
                  <a:lnTo>
                    <a:pt x="449" y="3"/>
                  </a:lnTo>
                  <a:lnTo>
                    <a:pt x="463" y="12"/>
                  </a:lnTo>
                  <a:lnTo>
                    <a:pt x="474" y="26"/>
                  </a:lnTo>
                  <a:lnTo>
                    <a:pt x="479" y="39"/>
                  </a:lnTo>
                  <a:lnTo>
                    <a:pt x="480" y="54"/>
                  </a:lnTo>
                  <a:lnTo>
                    <a:pt x="479" y="67"/>
                  </a:lnTo>
                  <a:lnTo>
                    <a:pt x="474" y="81"/>
                  </a:lnTo>
                  <a:lnTo>
                    <a:pt x="472" y="82"/>
                  </a:lnTo>
                  <a:lnTo>
                    <a:pt x="254" y="463"/>
                  </a:lnTo>
                  <a:lnTo>
                    <a:pt x="243" y="477"/>
                  </a:lnTo>
                  <a:lnTo>
                    <a:pt x="229" y="486"/>
                  </a:lnTo>
                  <a:lnTo>
                    <a:pt x="214" y="490"/>
                  </a:lnTo>
                  <a:lnTo>
                    <a:pt x="197" y="489"/>
                  </a:lnTo>
                  <a:lnTo>
                    <a:pt x="182" y="482"/>
                  </a:lnTo>
                  <a:lnTo>
                    <a:pt x="169" y="471"/>
                  </a:lnTo>
                  <a:lnTo>
                    <a:pt x="160" y="458"/>
                  </a:lnTo>
                  <a:lnTo>
                    <a:pt x="155" y="441"/>
                  </a:lnTo>
                  <a:lnTo>
                    <a:pt x="156" y="425"/>
                  </a:lnTo>
                  <a:lnTo>
                    <a:pt x="162" y="408"/>
                  </a:lnTo>
                  <a:lnTo>
                    <a:pt x="279" y="206"/>
                  </a:lnTo>
                  <a:lnTo>
                    <a:pt x="80" y="324"/>
                  </a:lnTo>
                  <a:lnTo>
                    <a:pt x="64" y="331"/>
                  </a:lnTo>
                  <a:lnTo>
                    <a:pt x="48" y="332"/>
                  </a:lnTo>
                  <a:lnTo>
                    <a:pt x="32" y="327"/>
                  </a:lnTo>
                  <a:lnTo>
                    <a:pt x="19" y="318"/>
                  </a:lnTo>
                  <a:lnTo>
                    <a:pt x="8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4" y="256"/>
                  </a:lnTo>
                  <a:lnTo>
                    <a:pt x="13" y="242"/>
                  </a:lnTo>
                  <a:lnTo>
                    <a:pt x="26" y="230"/>
                  </a:lnTo>
                  <a:lnTo>
                    <a:pt x="401" y="7"/>
                  </a:lnTo>
                  <a:lnTo>
                    <a:pt x="416" y="0"/>
                  </a:lnTo>
                  <a:lnTo>
                    <a:pt x="4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701" y="2710"/>
              <a:ext cx="96" cy="98"/>
            </a:xfrm>
            <a:custGeom>
              <a:avLst/>
              <a:gdLst>
                <a:gd name="T0" fmla="*/ 267 w 480"/>
                <a:gd name="T1" fmla="*/ 0 h 490"/>
                <a:gd name="T2" fmla="*/ 283 w 480"/>
                <a:gd name="T3" fmla="*/ 1 h 490"/>
                <a:gd name="T4" fmla="*/ 298 w 480"/>
                <a:gd name="T5" fmla="*/ 8 h 490"/>
                <a:gd name="T6" fmla="*/ 312 w 480"/>
                <a:gd name="T7" fmla="*/ 18 h 490"/>
                <a:gd name="T8" fmla="*/ 320 w 480"/>
                <a:gd name="T9" fmla="*/ 33 h 490"/>
                <a:gd name="T10" fmla="*/ 325 w 480"/>
                <a:gd name="T11" fmla="*/ 48 h 490"/>
                <a:gd name="T12" fmla="*/ 324 w 480"/>
                <a:gd name="T13" fmla="*/ 65 h 490"/>
                <a:gd name="T14" fmla="*/ 317 w 480"/>
                <a:gd name="T15" fmla="*/ 82 h 490"/>
                <a:gd name="T16" fmla="*/ 202 w 480"/>
                <a:gd name="T17" fmla="*/ 284 h 490"/>
                <a:gd name="T18" fmla="*/ 400 w 480"/>
                <a:gd name="T19" fmla="*/ 165 h 490"/>
                <a:gd name="T20" fmla="*/ 415 w 480"/>
                <a:gd name="T21" fmla="*/ 160 h 490"/>
                <a:gd name="T22" fmla="*/ 432 w 480"/>
                <a:gd name="T23" fmla="*/ 158 h 490"/>
                <a:gd name="T24" fmla="*/ 448 w 480"/>
                <a:gd name="T25" fmla="*/ 163 h 490"/>
                <a:gd name="T26" fmla="*/ 461 w 480"/>
                <a:gd name="T27" fmla="*/ 172 h 490"/>
                <a:gd name="T28" fmla="*/ 472 w 480"/>
                <a:gd name="T29" fmla="*/ 184 h 490"/>
                <a:gd name="T30" fmla="*/ 479 w 480"/>
                <a:gd name="T31" fmla="*/ 201 h 490"/>
                <a:gd name="T32" fmla="*/ 480 w 480"/>
                <a:gd name="T33" fmla="*/ 218 h 490"/>
                <a:gd name="T34" fmla="*/ 476 w 480"/>
                <a:gd name="T35" fmla="*/ 234 h 490"/>
                <a:gd name="T36" fmla="*/ 467 w 480"/>
                <a:gd name="T37" fmla="*/ 248 h 490"/>
                <a:gd name="T38" fmla="*/ 454 w 480"/>
                <a:gd name="T39" fmla="*/ 260 h 490"/>
                <a:gd name="T40" fmla="*/ 79 w 480"/>
                <a:gd name="T41" fmla="*/ 483 h 490"/>
                <a:gd name="T42" fmla="*/ 64 w 480"/>
                <a:gd name="T43" fmla="*/ 490 h 490"/>
                <a:gd name="T44" fmla="*/ 47 w 480"/>
                <a:gd name="T45" fmla="*/ 490 h 490"/>
                <a:gd name="T46" fmla="*/ 31 w 480"/>
                <a:gd name="T47" fmla="*/ 487 h 490"/>
                <a:gd name="T48" fmla="*/ 18 w 480"/>
                <a:gd name="T49" fmla="*/ 478 h 490"/>
                <a:gd name="T50" fmla="*/ 7 w 480"/>
                <a:gd name="T51" fmla="*/ 464 h 490"/>
                <a:gd name="T52" fmla="*/ 0 w 480"/>
                <a:gd name="T53" fmla="*/ 445 h 490"/>
                <a:gd name="T54" fmla="*/ 0 w 480"/>
                <a:gd name="T55" fmla="*/ 426 h 490"/>
                <a:gd name="T56" fmla="*/ 7 w 480"/>
                <a:gd name="T57" fmla="*/ 409 h 490"/>
                <a:gd name="T58" fmla="*/ 7 w 480"/>
                <a:gd name="T59" fmla="*/ 408 h 490"/>
                <a:gd name="T60" fmla="*/ 226 w 480"/>
                <a:gd name="T61" fmla="*/ 27 h 490"/>
                <a:gd name="T62" fmla="*/ 237 w 480"/>
                <a:gd name="T63" fmla="*/ 13 h 490"/>
                <a:gd name="T64" fmla="*/ 250 w 480"/>
                <a:gd name="T65" fmla="*/ 4 h 490"/>
                <a:gd name="T66" fmla="*/ 267 w 480"/>
                <a:gd name="T6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80" h="490">
                  <a:moveTo>
                    <a:pt x="267" y="0"/>
                  </a:moveTo>
                  <a:lnTo>
                    <a:pt x="283" y="1"/>
                  </a:lnTo>
                  <a:lnTo>
                    <a:pt x="298" y="8"/>
                  </a:lnTo>
                  <a:lnTo>
                    <a:pt x="312" y="18"/>
                  </a:lnTo>
                  <a:lnTo>
                    <a:pt x="320" y="33"/>
                  </a:lnTo>
                  <a:lnTo>
                    <a:pt x="325" y="48"/>
                  </a:lnTo>
                  <a:lnTo>
                    <a:pt x="324" y="65"/>
                  </a:lnTo>
                  <a:lnTo>
                    <a:pt x="317" y="82"/>
                  </a:lnTo>
                  <a:lnTo>
                    <a:pt x="202" y="284"/>
                  </a:lnTo>
                  <a:lnTo>
                    <a:pt x="400" y="165"/>
                  </a:lnTo>
                  <a:lnTo>
                    <a:pt x="415" y="160"/>
                  </a:lnTo>
                  <a:lnTo>
                    <a:pt x="432" y="158"/>
                  </a:lnTo>
                  <a:lnTo>
                    <a:pt x="448" y="163"/>
                  </a:lnTo>
                  <a:lnTo>
                    <a:pt x="461" y="172"/>
                  </a:lnTo>
                  <a:lnTo>
                    <a:pt x="472" y="184"/>
                  </a:lnTo>
                  <a:lnTo>
                    <a:pt x="479" y="201"/>
                  </a:lnTo>
                  <a:lnTo>
                    <a:pt x="480" y="218"/>
                  </a:lnTo>
                  <a:lnTo>
                    <a:pt x="476" y="234"/>
                  </a:lnTo>
                  <a:lnTo>
                    <a:pt x="467" y="248"/>
                  </a:lnTo>
                  <a:lnTo>
                    <a:pt x="454" y="260"/>
                  </a:lnTo>
                  <a:lnTo>
                    <a:pt x="79" y="483"/>
                  </a:lnTo>
                  <a:lnTo>
                    <a:pt x="64" y="490"/>
                  </a:lnTo>
                  <a:lnTo>
                    <a:pt x="47" y="490"/>
                  </a:lnTo>
                  <a:lnTo>
                    <a:pt x="31" y="487"/>
                  </a:lnTo>
                  <a:lnTo>
                    <a:pt x="18" y="478"/>
                  </a:lnTo>
                  <a:lnTo>
                    <a:pt x="7" y="464"/>
                  </a:lnTo>
                  <a:lnTo>
                    <a:pt x="0" y="445"/>
                  </a:lnTo>
                  <a:lnTo>
                    <a:pt x="0" y="426"/>
                  </a:lnTo>
                  <a:lnTo>
                    <a:pt x="7" y="409"/>
                  </a:lnTo>
                  <a:lnTo>
                    <a:pt x="7" y="408"/>
                  </a:lnTo>
                  <a:lnTo>
                    <a:pt x="226" y="27"/>
                  </a:lnTo>
                  <a:lnTo>
                    <a:pt x="237" y="13"/>
                  </a:lnTo>
                  <a:lnTo>
                    <a:pt x="250" y="4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771" y="2567"/>
              <a:ext cx="166" cy="169"/>
            </a:xfrm>
            <a:custGeom>
              <a:avLst/>
              <a:gdLst>
                <a:gd name="T0" fmla="*/ 374 w 829"/>
                <a:gd name="T1" fmla="*/ 111 h 844"/>
                <a:gd name="T2" fmla="*/ 296 w 829"/>
                <a:gd name="T3" fmla="*/ 134 h 844"/>
                <a:gd name="T4" fmla="*/ 227 w 829"/>
                <a:gd name="T5" fmla="*/ 174 h 844"/>
                <a:gd name="T6" fmla="*/ 172 w 829"/>
                <a:gd name="T7" fmla="*/ 230 h 844"/>
                <a:gd name="T8" fmla="*/ 133 w 829"/>
                <a:gd name="T9" fmla="*/ 300 h 844"/>
                <a:gd name="T10" fmla="*/ 111 w 829"/>
                <a:gd name="T11" fmla="*/ 380 h 844"/>
                <a:gd name="T12" fmla="*/ 111 w 829"/>
                <a:gd name="T13" fmla="*/ 464 h 844"/>
                <a:gd name="T14" fmla="*/ 133 w 829"/>
                <a:gd name="T15" fmla="*/ 544 h 844"/>
                <a:gd name="T16" fmla="*/ 172 w 829"/>
                <a:gd name="T17" fmla="*/ 614 h 844"/>
                <a:gd name="T18" fmla="*/ 227 w 829"/>
                <a:gd name="T19" fmla="*/ 670 h 844"/>
                <a:gd name="T20" fmla="*/ 296 w 829"/>
                <a:gd name="T21" fmla="*/ 710 h 844"/>
                <a:gd name="T22" fmla="*/ 374 w 829"/>
                <a:gd name="T23" fmla="*/ 733 h 844"/>
                <a:gd name="T24" fmla="*/ 456 w 829"/>
                <a:gd name="T25" fmla="*/ 733 h 844"/>
                <a:gd name="T26" fmla="*/ 535 w 829"/>
                <a:gd name="T27" fmla="*/ 710 h 844"/>
                <a:gd name="T28" fmla="*/ 603 w 829"/>
                <a:gd name="T29" fmla="*/ 670 h 844"/>
                <a:gd name="T30" fmla="*/ 658 w 829"/>
                <a:gd name="T31" fmla="*/ 614 h 844"/>
                <a:gd name="T32" fmla="*/ 698 w 829"/>
                <a:gd name="T33" fmla="*/ 544 h 844"/>
                <a:gd name="T34" fmla="*/ 720 w 829"/>
                <a:gd name="T35" fmla="*/ 464 h 844"/>
                <a:gd name="T36" fmla="*/ 720 w 829"/>
                <a:gd name="T37" fmla="*/ 380 h 844"/>
                <a:gd name="T38" fmla="*/ 698 w 829"/>
                <a:gd name="T39" fmla="*/ 300 h 844"/>
                <a:gd name="T40" fmla="*/ 658 w 829"/>
                <a:gd name="T41" fmla="*/ 230 h 844"/>
                <a:gd name="T42" fmla="*/ 603 w 829"/>
                <a:gd name="T43" fmla="*/ 174 h 844"/>
                <a:gd name="T44" fmla="*/ 535 w 829"/>
                <a:gd name="T45" fmla="*/ 134 h 844"/>
                <a:gd name="T46" fmla="*/ 456 w 829"/>
                <a:gd name="T47" fmla="*/ 111 h 844"/>
                <a:gd name="T48" fmla="*/ 415 w 829"/>
                <a:gd name="T49" fmla="*/ 0 h 844"/>
                <a:gd name="T50" fmla="*/ 509 w 829"/>
                <a:gd name="T51" fmla="*/ 11 h 844"/>
                <a:gd name="T52" fmla="*/ 597 w 829"/>
                <a:gd name="T53" fmla="*/ 43 h 844"/>
                <a:gd name="T54" fmla="*/ 673 w 829"/>
                <a:gd name="T55" fmla="*/ 92 h 844"/>
                <a:gd name="T56" fmla="*/ 738 w 829"/>
                <a:gd name="T57" fmla="*/ 157 h 844"/>
                <a:gd name="T58" fmla="*/ 787 w 829"/>
                <a:gd name="T59" fmla="*/ 236 h 844"/>
                <a:gd name="T60" fmla="*/ 818 w 829"/>
                <a:gd name="T61" fmla="*/ 325 h 844"/>
                <a:gd name="T62" fmla="*/ 829 w 829"/>
                <a:gd name="T63" fmla="*/ 422 h 844"/>
                <a:gd name="T64" fmla="*/ 818 w 829"/>
                <a:gd name="T65" fmla="*/ 519 h 844"/>
                <a:gd name="T66" fmla="*/ 787 w 829"/>
                <a:gd name="T67" fmla="*/ 608 h 844"/>
                <a:gd name="T68" fmla="*/ 738 w 829"/>
                <a:gd name="T69" fmla="*/ 686 h 844"/>
                <a:gd name="T70" fmla="*/ 673 w 829"/>
                <a:gd name="T71" fmla="*/ 752 h 844"/>
                <a:gd name="T72" fmla="*/ 597 w 829"/>
                <a:gd name="T73" fmla="*/ 801 h 844"/>
                <a:gd name="T74" fmla="*/ 509 w 829"/>
                <a:gd name="T75" fmla="*/ 833 h 844"/>
                <a:gd name="T76" fmla="*/ 415 w 829"/>
                <a:gd name="T77" fmla="*/ 844 h 844"/>
                <a:gd name="T78" fmla="*/ 320 w 829"/>
                <a:gd name="T79" fmla="*/ 833 h 844"/>
                <a:gd name="T80" fmla="*/ 233 w 829"/>
                <a:gd name="T81" fmla="*/ 801 h 844"/>
                <a:gd name="T82" fmla="*/ 156 w 829"/>
                <a:gd name="T83" fmla="*/ 752 h 844"/>
                <a:gd name="T84" fmla="*/ 92 w 829"/>
                <a:gd name="T85" fmla="*/ 686 h 844"/>
                <a:gd name="T86" fmla="*/ 43 w 829"/>
                <a:gd name="T87" fmla="*/ 608 h 844"/>
                <a:gd name="T88" fmla="*/ 11 w 829"/>
                <a:gd name="T89" fmla="*/ 519 h 844"/>
                <a:gd name="T90" fmla="*/ 0 w 829"/>
                <a:gd name="T91" fmla="*/ 422 h 844"/>
                <a:gd name="T92" fmla="*/ 11 w 829"/>
                <a:gd name="T93" fmla="*/ 325 h 844"/>
                <a:gd name="T94" fmla="*/ 43 w 829"/>
                <a:gd name="T95" fmla="*/ 236 h 844"/>
                <a:gd name="T96" fmla="*/ 92 w 829"/>
                <a:gd name="T97" fmla="*/ 157 h 844"/>
                <a:gd name="T98" fmla="*/ 156 w 829"/>
                <a:gd name="T99" fmla="*/ 92 h 844"/>
                <a:gd name="T100" fmla="*/ 233 w 829"/>
                <a:gd name="T101" fmla="*/ 43 h 844"/>
                <a:gd name="T102" fmla="*/ 320 w 829"/>
                <a:gd name="T103" fmla="*/ 11 h 844"/>
                <a:gd name="T104" fmla="*/ 415 w 829"/>
                <a:gd name="T105" fmla="*/ 0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29" h="844">
                  <a:moveTo>
                    <a:pt x="415" y="109"/>
                  </a:moveTo>
                  <a:lnTo>
                    <a:pt x="374" y="111"/>
                  </a:lnTo>
                  <a:lnTo>
                    <a:pt x="333" y="120"/>
                  </a:lnTo>
                  <a:lnTo>
                    <a:pt x="296" y="134"/>
                  </a:lnTo>
                  <a:lnTo>
                    <a:pt x="260" y="152"/>
                  </a:lnTo>
                  <a:lnTo>
                    <a:pt x="227" y="174"/>
                  </a:lnTo>
                  <a:lnTo>
                    <a:pt x="199" y="200"/>
                  </a:lnTo>
                  <a:lnTo>
                    <a:pt x="172" y="230"/>
                  </a:lnTo>
                  <a:lnTo>
                    <a:pt x="150" y="264"/>
                  </a:lnTo>
                  <a:lnTo>
                    <a:pt x="133" y="300"/>
                  </a:lnTo>
                  <a:lnTo>
                    <a:pt x="119" y="338"/>
                  </a:lnTo>
                  <a:lnTo>
                    <a:pt x="111" y="380"/>
                  </a:lnTo>
                  <a:lnTo>
                    <a:pt x="108" y="422"/>
                  </a:lnTo>
                  <a:lnTo>
                    <a:pt x="111" y="464"/>
                  </a:lnTo>
                  <a:lnTo>
                    <a:pt x="119" y="505"/>
                  </a:lnTo>
                  <a:lnTo>
                    <a:pt x="133" y="544"/>
                  </a:lnTo>
                  <a:lnTo>
                    <a:pt x="150" y="580"/>
                  </a:lnTo>
                  <a:lnTo>
                    <a:pt x="172" y="614"/>
                  </a:lnTo>
                  <a:lnTo>
                    <a:pt x="199" y="643"/>
                  </a:lnTo>
                  <a:lnTo>
                    <a:pt x="227" y="670"/>
                  </a:lnTo>
                  <a:lnTo>
                    <a:pt x="260" y="692"/>
                  </a:lnTo>
                  <a:lnTo>
                    <a:pt x="296" y="710"/>
                  </a:lnTo>
                  <a:lnTo>
                    <a:pt x="333" y="724"/>
                  </a:lnTo>
                  <a:lnTo>
                    <a:pt x="374" y="733"/>
                  </a:lnTo>
                  <a:lnTo>
                    <a:pt x="415" y="735"/>
                  </a:lnTo>
                  <a:lnTo>
                    <a:pt x="456" y="733"/>
                  </a:lnTo>
                  <a:lnTo>
                    <a:pt x="497" y="724"/>
                  </a:lnTo>
                  <a:lnTo>
                    <a:pt x="535" y="710"/>
                  </a:lnTo>
                  <a:lnTo>
                    <a:pt x="570" y="692"/>
                  </a:lnTo>
                  <a:lnTo>
                    <a:pt x="603" y="670"/>
                  </a:lnTo>
                  <a:lnTo>
                    <a:pt x="633" y="643"/>
                  </a:lnTo>
                  <a:lnTo>
                    <a:pt x="658" y="614"/>
                  </a:lnTo>
                  <a:lnTo>
                    <a:pt x="680" y="580"/>
                  </a:lnTo>
                  <a:lnTo>
                    <a:pt x="698" y="544"/>
                  </a:lnTo>
                  <a:lnTo>
                    <a:pt x="711" y="505"/>
                  </a:lnTo>
                  <a:lnTo>
                    <a:pt x="720" y="464"/>
                  </a:lnTo>
                  <a:lnTo>
                    <a:pt x="723" y="422"/>
                  </a:lnTo>
                  <a:lnTo>
                    <a:pt x="720" y="380"/>
                  </a:lnTo>
                  <a:lnTo>
                    <a:pt x="711" y="338"/>
                  </a:lnTo>
                  <a:lnTo>
                    <a:pt x="698" y="300"/>
                  </a:lnTo>
                  <a:lnTo>
                    <a:pt x="680" y="264"/>
                  </a:lnTo>
                  <a:lnTo>
                    <a:pt x="658" y="230"/>
                  </a:lnTo>
                  <a:lnTo>
                    <a:pt x="633" y="200"/>
                  </a:lnTo>
                  <a:lnTo>
                    <a:pt x="603" y="174"/>
                  </a:lnTo>
                  <a:lnTo>
                    <a:pt x="570" y="152"/>
                  </a:lnTo>
                  <a:lnTo>
                    <a:pt x="535" y="134"/>
                  </a:lnTo>
                  <a:lnTo>
                    <a:pt x="497" y="120"/>
                  </a:lnTo>
                  <a:lnTo>
                    <a:pt x="456" y="111"/>
                  </a:lnTo>
                  <a:lnTo>
                    <a:pt x="415" y="109"/>
                  </a:lnTo>
                  <a:close/>
                  <a:moveTo>
                    <a:pt x="415" y="0"/>
                  </a:moveTo>
                  <a:lnTo>
                    <a:pt x="463" y="2"/>
                  </a:lnTo>
                  <a:lnTo>
                    <a:pt x="509" y="11"/>
                  </a:lnTo>
                  <a:lnTo>
                    <a:pt x="554" y="25"/>
                  </a:lnTo>
                  <a:lnTo>
                    <a:pt x="597" y="43"/>
                  </a:lnTo>
                  <a:lnTo>
                    <a:pt x="637" y="65"/>
                  </a:lnTo>
                  <a:lnTo>
                    <a:pt x="673" y="92"/>
                  </a:lnTo>
                  <a:lnTo>
                    <a:pt x="708" y="124"/>
                  </a:lnTo>
                  <a:lnTo>
                    <a:pt x="738" y="157"/>
                  </a:lnTo>
                  <a:lnTo>
                    <a:pt x="765" y="196"/>
                  </a:lnTo>
                  <a:lnTo>
                    <a:pt x="787" y="236"/>
                  </a:lnTo>
                  <a:lnTo>
                    <a:pt x="804" y="280"/>
                  </a:lnTo>
                  <a:lnTo>
                    <a:pt x="818" y="325"/>
                  </a:lnTo>
                  <a:lnTo>
                    <a:pt x="826" y="373"/>
                  </a:lnTo>
                  <a:lnTo>
                    <a:pt x="829" y="422"/>
                  </a:lnTo>
                  <a:lnTo>
                    <a:pt x="826" y="471"/>
                  </a:lnTo>
                  <a:lnTo>
                    <a:pt x="818" y="519"/>
                  </a:lnTo>
                  <a:lnTo>
                    <a:pt x="804" y="564"/>
                  </a:lnTo>
                  <a:lnTo>
                    <a:pt x="787" y="608"/>
                  </a:lnTo>
                  <a:lnTo>
                    <a:pt x="765" y="649"/>
                  </a:lnTo>
                  <a:lnTo>
                    <a:pt x="738" y="686"/>
                  </a:lnTo>
                  <a:lnTo>
                    <a:pt x="708" y="721"/>
                  </a:lnTo>
                  <a:lnTo>
                    <a:pt x="673" y="752"/>
                  </a:lnTo>
                  <a:lnTo>
                    <a:pt x="637" y="779"/>
                  </a:lnTo>
                  <a:lnTo>
                    <a:pt x="597" y="801"/>
                  </a:lnTo>
                  <a:lnTo>
                    <a:pt x="554" y="819"/>
                  </a:lnTo>
                  <a:lnTo>
                    <a:pt x="509" y="833"/>
                  </a:lnTo>
                  <a:lnTo>
                    <a:pt x="463" y="842"/>
                  </a:lnTo>
                  <a:lnTo>
                    <a:pt x="415" y="844"/>
                  </a:lnTo>
                  <a:lnTo>
                    <a:pt x="367" y="842"/>
                  </a:lnTo>
                  <a:lnTo>
                    <a:pt x="320" y="833"/>
                  </a:lnTo>
                  <a:lnTo>
                    <a:pt x="276" y="819"/>
                  </a:lnTo>
                  <a:lnTo>
                    <a:pt x="233" y="801"/>
                  </a:lnTo>
                  <a:lnTo>
                    <a:pt x="193" y="779"/>
                  </a:lnTo>
                  <a:lnTo>
                    <a:pt x="156" y="752"/>
                  </a:lnTo>
                  <a:lnTo>
                    <a:pt x="123" y="721"/>
                  </a:lnTo>
                  <a:lnTo>
                    <a:pt x="92" y="686"/>
                  </a:lnTo>
                  <a:lnTo>
                    <a:pt x="65" y="649"/>
                  </a:lnTo>
                  <a:lnTo>
                    <a:pt x="43" y="608"/>
                  </a:lnTo>
                  <a:lnTo>
                    <a:pt x="25" y="564"/>
                  </a:lnTo>
                  <a:lnTo>
                    <a:pt x="11" y="519"/>
                  </a:lnTo>
                  <a:lnTo>
                    <a:pt x="4" y="471"/>
                  </a:lnTo>
                  <a:lnTo>
                    <a:pt x="0" y="422"/>
                  </a:lnTo>
                  <a:lnTo>
                    <a:pt x="4" y="373"/>
                  </a:lnTo>
                  <a:lnTo>
                    <a:pt x="11" y="325"/>
                  </a:lnTo>
                  <a:lnTo>
                    <a:pt x="25" y="280"/>
                  </a:lnTo>
                  <a:lnTo>
                    <a:pt x="43" y="236"/>
                  </a:lnTo>
                  <a:lnTo>
                    <a:pt x="65" y="196"/>
                  </a:lnTo>
                  <a:lnTo>
                    <a:pt x="92" y="157"/>
                  </a:lnTo>
                  <a:lnTo>
                    <a:pt x="123" y="124"/>
                  </a:lnTo>
                  <a:lnTo>
                    <a:pt x="156" y="92"/>
                  </a:lnTo>
                  <a:lnTo>
                    <a:pt x="193" y="65"/>
                  </a:lnTo>
                  <a:lnTo>
                    <a:pt x="233" y="43"/>
                  </a:lnTo>
                  <a:lnTo>
                    <a:pt x="276" y="25"/>
                  </a:lnTo>
                  <a:lnTo>
                    <a:pt x="320" y="11"/>
                  </a:lnTo>
                  <a:lnTo>
                    <a:pt x="367" y="2"/>
                  </a:lnTo>
                  <a:lnTo>
                    <a:pt x="4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807" y="2603"/>
              <a:ext cx="94" cy="96"/>
            </a:xfrm>
            <a:custGeom>
              <a:avLst/>
              <a:gdLst>
                <a:gd name="T0" fmla="*/ 208 w 468"/>
                <a:gd name="T1" fmla="*/ 113 h 478"/>
                <a:gd name="T2" fmla="*/ 163 w 468"/>
                <a:gd name="T3" fmla="*/ 132 h 478"/>
                <a:gd name="T4" fmla="*/ 129 w 468"/>
                <a:gd name="T5" fmla="*/ 167 h 478"/>
                <a:gd name="T6" fmla="*/ 110 w 468"/>
                <a:gd name="T7" fmla="*/ 213 h 478"/>
                <a:gd name="T8" fmla="*/ 110 w 468"/>
                <a:gd name="T9" fmla="*/ 265 h 478"/>
                <a:gd name="T10" fmla="*/ 129 w 468"/>
                <a:gd name="T11" fmla="*/ 312 h 478"/>
                <a:gd name="T12" fmla="*/ 163 w 468"/>
                <a:gd name="T13" fmla="*/ 346 h 478"/>
                <a:gd name="T14" fmla="*/ 208 w 468"/>
                <a:gd name="T15" fmla="*/ 366 h 478"/>
                <a:gd name="T16" fmla="*/ 259 w 468"/>
                <a:gd name="T17" fmla="*/ 366 h 478"/>
                <a:gd name="T18" fmla="*/ 305 w 468"/>
                <a:gd name="T19" fmla="*/ 346 h 478"/>
                <a:gd name="T20" fmla="*/ 339 w 468"/>
                <a:gd name="T21" fmla="*/ 312 h 478"/>
                <a:gd name="T22" fmla="*/ 358 w 468"/>
                <a:gd name="T23" fmla="*/ 265 h 478"/>
                <a:gd name="T24" fmla="*/ 358 w 468"/>
                <a:gd name="T25" fmla="*/ 213 h 478"/>
                <a:gd name="T26" fmla="*/ 339 w 468"/>
                <a:gd name="T27" fmla="*/ 167 h 478"/>
                <a:gd name="T28" fmla="*/ 305 w 468"/>
                <a:gd name="T29" fmla="*/ 132 h 478"/>
                <a:gd name="T30" fmla="*/ 259 w 468"/>
                <a:gd name="T31" fmla="*/ 113 h 478"/>
                <a:gd name="T32" fmla="*/ 234 w 468"/>
                <a:gd name="T33" fmla="*/ 0 h 478"/>
                <a:gd name="T34" fmla="*/ 307 w 468"/>
                <a:gd name="T35" fmla="*/ 13 h 478"/>
                <a:gd name="T36" fmla="*/ 372 w 468"/>
                <a:gd name="T37" fmla="*/ 46 h 478"/>
                <a:gd name="T38" fmla="*/ 423 w 468"/>
                <a:gd name="T39" fmla="*/ 98 h 478"/>
                <a:gd name="T40" fmla="*/ 456 w 468"/>
                <a:gd name="T41" fmla="*/ 163 h 478"/>
                <a:gd name="T42" fmla="*/ 468 w 468"/>
                <a:gd name="T43" fmla="*/ 239 h 478"/>
                <a:gd name="T44" fmla="*/ 456 w 468"/>
                <a:gd name="T45" fmla="*/ 314 h 478"/>
                <a:gd name="T46" fmla="*/ 423 w 468"/>
                <a:gd name="T47" fmla="*/ 380 h 478"/>
                <a:gd name="T48" fmla="*/ 372 w 468"/>
                <a:gd name="T49" fmla="*/ 432 h 478"/>
                <a:gd name="T50" fmla="*/ 307 w 468"/>
                <a:gd name="T51" fmla="*/ 466 h 478"/>
                <a:gd name="T52" fmla="*/ 234 w 468"/>
                <a:gd name="T53" fmla="*/ 478 h 478"/>
                <a:gd name="T54" fmla="*/ 160 w 468"/>
                <a:gd name="T55" fmla="*/ 466 h 478"/>
                <a:gd name="T56" fmla="*/ 96 w 468"/>
                <a:gd name="T57" fmla="*/ 432 h 478"/>
                <a:gd name="T58" fmla="*/ 45 w 468"/>
                <a:gd name="T59" fmla="*/ 380 h 478"/>
                <a:gd name="T60" fmla="*/ 12 w 468"/>
                <a:gd name="T61" fmla="*/ 314 h 478"/>
                <a:gd name="T62" fmla="*/ 0 w 468"/>
                <a:gd name="T63" fmla="*/ 239 h 478"/>
                <a:gd name="T64" fmla="*/ 12 w 468"/>
                <a:gd name="T65" fmla="*/ 163 h 478"/>
                <a:gd name="T66" fmla="*/ 45 w 468"/>
                <a:gd name="T67" fmla="*/ 98 h 478"/>
                <a:gd name="T68" fmla="*/ 96 w 468"/>
                <a:gd name="T69" fmla="*/ 46 h 478"/>
                <a:gd name="T70" fmla="*/ 160 w 468"/>
                <a:gd name="T71" fmla="*/ 13 h 478"/>
                <a:gd name="T72" fmla="*/ 234 w 468"/>
                <a:gd name="T73" fmla="*/ 0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8" h="478">
                  <a:moveTo>
                    <a:pt x="234" y="109"/>
                  </a:moveTo>
                  <a:lnTo>
                    <a:pt x="208" y="113"/>
                  </a:lnTo>
                  <a:lnTo>
                    <a:pt x="185" y="119"/>
                  </a:lnTo>
                  <a:lnTo>
                    <a:pt x="163" y="132"/>
                  </a:lnTo>
                  <a:lnTo>
                    <a:pt x="144" y="147"/>
                  </a:lnTo>
                  <a:lnTo>
                    <a:pt x="129" y="167"/>
                  </a:lnTo>
                  <a:lnTo>
                    <a:pt x="117" y="189"/>
                  </a:lnTo>
                  <a:lnTo>
                    <a:pt x="110" y="213"/>
                  </a:lnTo>
                  <a:lnTo>
                    <a:pt x="107" y="239"/>
                  </a:lnTo>
                  <a:lnTo>
                    <a:pt x="110" y="265"/>
                  </a:lnTo>
                  <a:lnTo>
                    <a:pt x="117" y="289"/>
                  </a:lnTo>
                  <a:lnTo>
                    <a:pt x="129" y="312"/>
                  </a:lnTo>
                  <a:lnTo>
                    <a:pt x="144" y="331"/>
                  </a:lnTo>
                  <a:lnTo>
                    <a:pt x="163" y="346"/>
                  </a:lnTo>
                  <a:lnTo>
                    <a:pt x="185" y="358"/>
                  </a:lnTo>
                  <a:lnTo>
                    <a:pt x="208" y="366"/>
                  </a:lnTo>
                  <a:lnTo>
                    <a:pt x="234" y="368"/>
                  </a:lnTo>
                  <a:lnTo>
                    <a:pt x="259" y="366"/>
                  </a:lnTo>
                  <a:lnTo>
                    <a:pt x="283" y="358"/>
                  </a:lnTo>
                  <a:lnTo>
                    <a:pt x="305" y="346"/>
                  </a:lnTo>
                  <a:lnTo>
                    <a:pt x="324" y="331"/>
                  </a:lnTo>
                  <a:lnTo>
                    <a:pt x="339" y="312"/>
                  </a:lnTo>
                  <a:lnTo>
                    <a:pt x="350" y="289"/>
                  </a:lnTo>
                  <a:lnTo>
                    <a:pt x="358" y="265"/>
                  </a:lnTo>
                  <a:lnTo>
                    <a:pt x="360" y="239"/>
                  </a:lnTo>
                  <a:lnTo>
                    <a:pt x="358" y="213"/>
                  </a:lnTo>
                  <a:lnTo>
                    <a:pt x="350" y="189"/>
                  </a:lnTo>
                  <a:lnTo>
                    <a:pt x="339" y="167"/>
                  </a:lnTo>
                  <a:lnTo>
                    <a:pt x="324" y="147"/>
                  </a:lnTo>
                  <a:lnTo>
                    <a:pt x="305" y="132"/>
                  </a:lnTo>
                  <a:lnTo>
                    <a:pt x="283" y="119"/>
                  </a:lnTo>
                  <a:lnTo>
                    <a:pt x="259" y="113"/>
                  </a:lnTo>
                  <a:lnTo>
                    <a:pt x="234" y="109"/>
                  </a:lnTo>
                  <a:close/>
                  <a:moveTo>
                    <a:pt x="234" y="0"/>
                  </a:moveTo>
                  <a:lnTo>
                    <a:pt x="272" y="4"/>
                  </a:lnTo>
                  <a:lnTo>
                    <a:pt x="307" y="13"/>
                  </a:lnTo>
                  <a:lnTo>
                    <a:pt x="341" y="27"/>
                  </a:lnTo>
                  <a:lnTo>
                    <a:pt x="372" y="46"/>
                  </a:lnTo>
                  <a:lnTo>
                    <a:pt x="400" y="70"/>
                  </a:lnTo>
                  <a:lnTo>
                    <a:pt x="423" y="98"/>
                  </a:lnTo>
                  <a:lnTo>
                    <a:pt x="442" y="129"/>
                  </a:lnTo>
                  <a:lnTo>
                    <a:pt x="456" y="163"/>
                  </a:lnTo>
                  <a:lnTo>
                    <a:pt x="465" y="200"/>
                  </a:lnTo>
                  <a:lnTo>
                    <a:pt x="468" y="239"/>
                  </a:lnTo>
                  <a:lnTo>
                    <a:pt x="465" y="278"/>
                  </a:lnTo>
                  <a:lnTo>
                    <a:pt x="456" y="314"/>
                  </a:lnTo>
                  <a:lnTo>
                    <a:pt x="442" y="349"/>
                  </a:lnTo>
                  <a:lnTo>
                    <a:pt x="423" y="380"/>
                  </a:lnTo>
                  <a:lnTo>
                    <a:pt x="400" y="408"/>
                  </a:lnTo>
                  <a:lnTo>
                    <a:pt x="372" y="432"/>
                  </a:lnTo>
                  <a:lnTo>
                    <a:pt x="341" y="451"/>
                  </a:lnTo>
                  <a:lnTo>
                    <a:pt x="307" y="466"/>
                  </a:lnTo>
                  <a:lnTo>
                    <a:pt x="272" y="475"/>
                  </a:lnTo>
                  <a:lnTo>
                    <a:pt x="234" y="478"/>
                  </a:lnTo>
                  <a:lnTo>
                    <a:pt x="196" y="475"/>
                  </a:lnTo>
                  <a:lnTo>
                    <a:pt x="160" y="466"/>
                  </a:lnTo>
                  <a:lnTo>
                    <a:pt x="127" y="451"/>
                  </a:lnTo>
                  <a:lnTo>
                    <a:pt x="96" y="432"/>
                  </a:lnTo>
                  <a:lnTo>
                    <a:pt x="69" y="408"/>
                  </a:lnTo>
                  <a:lnTo>
                    <a:pt x="45" y="380"/>
                  </a:lnTo>
                  <a:lnTo>
                    <a:pt x="26" y="349"/>
                  </a:lnTo>
                  <a:lnTo>
                    <a:pt x="12" y="314"/>
                  </a:lnTo>
                  <a:lnTo>
                    <a:pt x="3" y="278"/>
                  </a:lnTo>
                  <a:lnTo>
                    <a:pt x="0" y="239"/>
                  </a:lnTo>
                  <a:lnTo>
                    <a:pt x="3" y="200"/>
                  </a:lnTo>
                  <a:lnTo>
                    <a:pt x="12" y="163"/>
                  </a:lnTo>
                  <a:lnTo>
                    <a:pt x="26" y="129"/>
                  </a:lnTo>
                  <a:lnTo>
                    <a:pt x="45" y="98"/>
                  </a:lnTo>
                  <a:lnTo>
                    <a:pt x="69" y="70"/>
                  </a:lnTo>
                  <a:lnTo>
                    <a:pt x="96" y="46"/>
                  </a:lnTo>
                  <a:lnTo>
                    <a:pt x="127" y="27"/>
                  </a:lnTo>
                  <a:lnTo>
                    <a:pt x="160" y="13"/>
                  </a:lnTo>
                  <a:lnTo>
                    <a:pt x="196" y="4"/>
                  </a:lnTo>
                  <a:lnTo>
                    <a:pt x="2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555" y="2346"/>
              <a:ext cx="598" cy="610"/>
            </a:xfrm>
            <a:custGeom>
              <a:avLst/>
              <a:gdLst>
                <a:gd name="T0" fmla="*/ 1215 w 2990"/>
                <a:gd name="T1" fmla="*/ 137 h 3052"/>
                <a:gd name="T2" fmla="*/ 872 w 2990"/>
                <a:gd name="T3" fmla="*/ 258 h 3052"/>
                <a:gd name="T4" fmla="*/ 578 w 2990"/>
                <a:gd name="T5" fmla="*/ 462 h 3052"/>
                <a:gd name="T6" fmla="*/ 344 w 2990"/>
                <a:gd name="T7" fmla="*/ 734 h 3052"/>
                <a:gd name="T8" fmla="*/ 184 w 2990"/>
                <a:gd name="T9" fmla="*/ 1060 h 3052"/>
                <a:gd name="T10" fmla="*/ 110 w 2990"/>
                <a:gd name="T11" fmla="*/ 1429 h 3052"/>
                <a:gd name="T12" fmla="*/ 135 w 2990"/>
                <a:gd name="T13" fmla="*/ 1811 h 3052"/>
                <a:gd name="T14" fmla="*/ 253 w 2990"/>
                <a:gd name="T15" fmla="*/ 2161 h 3052"/>
                <a:gd name="T16" fmla="*/ 453 w 2990"/>
                <a:gd name="T17" fmla="*/ 2462 h 3052"/>
                <a:gd name="T18" fmla="*/ 649 w 2990"/>
                <a:gd name="T19" fmla="*/ 2650 h 3052"/>
                <a:gd name="T20" fmla="*/ 956 w 2990"/>
                <a:gd name="T21" fmla="*/ 2833 h 3052"/>
                <a:gd name="T22" fmla="*/ 1307 w 2990"/>
                <a:gd name="T23" fmla="*/ 2931 h 3052"/>
                <a:gd name="T24" fmla="*/ 1683 w 2990"/>
                <a:gd name="T25" fmla="*/ 2931 h 3052"/>
                <a:gd name="T26" fmla="*/ 2035 w 2990"/>
                <a:gd name="T27" fmla="*/ 2832 h 3052"/>
                <a:gd name="T28" fmla="*/ 2344 w 2990"/>
                <a:gd name="T29" fmla="*/ 2647 h 3052"/>
                <a:gd name="T30" fmla="*/ 2594 w 2990"/>
                <a:gd name="T31" fmla="*/ 2392 h 3052"/>
                <a:gd name="T32" fmla="*/ 2774 w 2990"/>
                <a:gd name="T33" fmla="*/ 2078 h 3052"/>
                <a:gd name="T34" fmla="*/ 2871 w 2990"/>
                <a:gd name="T35" fmla="*/ 1718 h 3052"/>
                <a:gd name="T36" fmla="*/ 2871 w 2990"/>
                <a:gd name="T37" fmla="*/ 1333 h 3052"/>
                <a:gd name="T38" fmla="*/ 2774 w 2990"/>
                <a:gd name="T39" fmla="*/ 975 h 3052"/>
                <a:gd name="T40" fmla="*/ 2594 w 2990"/>
                <a:gd name="T41" fmla="*/ 660 h 3052"/>
                <a:gd name="T42" fmla="*/ 2344 w 2990"/>
                <a:gd name="T43" fmla="*/ 404 h 3052"/>
                <a:gd name="T44" fmla="*/ 2035 w 2990"/>
                <a:gd name="T45" fmla="*/ 220 h 3052"/>
                <a:gd name="T46" fmla="*/ 1683 w 2990"/>
                <a:gd name="T47" fmla="*/ 121 h 3052"/>
                <a:gd name="T48" fmla="*/ 1597 w 2990"/>
                <a:gd name="T49" fmla="*/ 3 h 3052"/>
                <a:gd name="T50" fmla="*/ 1986 w 2990"/>
                <a:gd name="T51" fmla="*/ 84 h 3052"/>
                <a:gd name="T52" fmla="*/ 2330 w 2990"/>
                <a:gd name="T53" fmla="*/ 261 h 3052"/>
                <a:gd name="T54" fmla="*/ 2553 w 2990"/>
                <a:gd name="T55" fmla="*/ 447 h 3052"/>
                <a:gd name="T56" fmla="*/ 2786 w 2990"/>
                <a:gd name="T57" fmla="*/ 755 h 3052"/>
                <a:gd name="T58" fmla="*/ 2937 w 2990"/>
                <a:gd name="T59" fmla="*/ 1121 h 3052"/>
                <a:gd name="T60" fmla="*/ 2990 w 2990"/>
                <a:gd name="T61" fmla="*/ 1526 h 3052"/>
                <a:gd name="T62" fmla="*/ 2937 w 2990"/>
                <a:gd name="T63" fmla="*/ 1931 h 3052"/>
                <a:gd name="T64" fmla="*/ 2786 w 2990"/>
                <a:gd name="T65" fmla="*/ 2296 h 3052"/>
                <a:gd name="T66" fmla="*/ 2553 w 2990"/>
                <a:gd name="T67" fmla="*/ 2605 h 3052"/>
                <a:gd name="T68" fmla="*/ 2330 w 2990"/>
                <a:gd name="T69" fmla="*/ 2791 h 3052"/>
                <a:gd name="T70" fmla="*/ 1986 w 2990"/>
                <a:gd name="T71" fmla="*/ 2968 h 3052"/>
                <a:gd name="T72" fmla="*/ 1597 w 2990"/>
                <a:gd name="T73" fmla="*/ 3049 h 3052"/>
                <a:gd name="T74" fmla="*/ 1195 w 2990"/>
                <a:gd name="T75" fmla="*/ 3022 h 3052"/>
                <a:gd name="T76" fmla="*/ 828 w 2990"/>
                <a:gd name="T77" fmla="*/ 2891 h 3052"/>
                <a:gd name="T78" fmla="*/ 511 w 2990"/>
                <a:gd name="T79" fmla="*/ 2674 h 3052"/>
                <a:gd name="T80" fmla="*/ 312 w 2990"/>
                <a:gd name="T81" fmla="*/ 2459 h 3052"/>
                <a:gd name="T82" fmla="*/ 118 w 2990"/>
                <a:gd name="T83" fmla="*/ 2120 h 3052"/>
                <a:gd name="T84" fmla="*/ 13 w 2990"/>
                <a:gd name="T85" fmla="*/ 1733 h 3052"/>
                <a:gd name="T86" fmla="*/ 13 w 2990"/>
                <a:gd name="T87" fmla="*/ 1319 h 3052"/>
                <a:gd name="T88" fmla="*/ 118 w 2990"/>
                <a:gd name="T89" fmla="*/ 932 h 3052"/>
                <a:gd name="T90" fmla="*/ 312 w 2990"/>
                <a:gd name="T91" fmla="*/ 594 h 3052"/>
                <a:gd name="T92" fmla="*/ 508 w 2990"/>
                <a:gd name="T93" fmla="*/ 380 h 3052"/>
                <a:gd name="T94" fmla="*/ 825 w 2990"/>
                <a:gd name="T95" fmla="*/ 161 h 3052"/>
                <a:gd name="T96" fmla="*/ 1194 w 2990"/>
                <a:gd name="T97" fmla="*/ 30 h 3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990" h="3052">
                  <a:moveTo>
                    <a:pt x="1495" y="109"/>
                  </a:moveTo>
                  <a:lnTo>
                    <a:pt x="1400" y="112"/>
                  </a:lnTo>
                  <a:lnTo>
                    <a:pt x="1306" y="121"/>
                  </a:lnTo>
                  <a:lnTo>
                    <a:pt x="1215" y="137"/>
                  </a:lnTo>
                  <a:lnTo>
                    <a:pt x="1126" y="160"/>
                  </a:lnTo>
                  <a:lnTo>
                    <a:pt x="1039" y="187"/>
                  </a:lnTo>
                  <a:lnTo>
                    <a:pt x="955" y="220"/>
                  </a:lnTo>
                  <a:lnTo>
                    <a:pt x="872" y="258"/>
                  </a:lnTo>
                  <a:lnTo>
                    <a:pt x="794" y="302"/>
                  </a:lnTo>
                  <a:lnTo>
                    <a:pt x="718" y="351"/>
                  </a:lnTo>
                  <a:lnTo>
                    <a:pt x="646" y="404"/>
                  </a:lnTo>
                  <a:lnTo>
                    <a:pt x="578" y="462"/>
                  </a:lnTo>
                  <a:lnTo>
                    <a:pt x="513" y="524"/>
                  </a:lnTo>
                  <a:lnTo>
                    <a:pt x="453" y="590"/>
                  </a:lnTo>
                  <a:lnTo>
                    <a:pt x="395" y="660"/>
                  </a:lnTo>
                  <a:lnTo>
                    <a:pt x="344" y="734"/>
                  </a:lnTo>
                  <a:lnTo>
                    <a:pt x="296" y="810"/>
                  </a:lnTo>
                  <a:lnTo>
                    <a:pt x="253" y="891"/>
                  </a:lnTo>
                  <a:lnTo>
                    <a:pt x="216" y="975"/>
                  </a:lnTo>
                  <a:lnTo>
                    <a:pt x="184" y="1060"/>
                  </a:lnTo>
                  <a:lnTo>
                    <a:pt x="156" y="1149"/>
                  </a:lnTo>
                  <a:lnTo>
                    <a:pt x="135" y="1240"/>
                  </a:lnTo>
                  <a:lnTo>
                    <a:pt x="120" y="1333"/>
                  </a:lnTo>
                  <a:lnTo>
                    <a:pt x="110" y="1429"/>
                  </a:lnTo>
                  <a:lnTo>
                    <a:pt x="107" y="1526"/>
                  </a:lnTo>
                  <a:lnTo>
                    <a:pt x="110" y="1623"/>
                  </a:lnTo>
                  <a:lnTo>
                    <a:pt x="120" y="1718"/>
                  </a:lnTo>
                  <a:lnTo>
                    <a:pt x="135" y="1811"/>
                  </a:lnTo>
                  <a:lnTo>
                    <a:pt x="156" y="1903"/>
                  </a:lnTo>
                  <a:lnTo>
                    <a:pt x="184" y="1992"/>
                  </a:lnTo>
                  <a:lnTo>
                    <a:pt x="216" y="2078"/>
                  </a:lnTo>
                  <a:lnTo>
                    <a:pt x="253" y="2161"/>
                  </a:lnTo>
                  <a:lnTo>
                    <a:pt x="296" y="2242"/>
                  </a:lnTo>
                  <a:lnTo>
                    <a:pt x="344" y="2318"/>
                  </a:lnTo>
                  <a:lnTo>
                    <a:pt x="395" y="2392"/>
                  </a:lnTo>
                  <a:lnTo>
                    <a:pt x="453" y="2462"/>
                  </a:lnTo>
                  <a:lnTo>
                    <a:pt x="513" y="2528"/>
                  </a:lnTo>
                  <a:lnTo>
                    <a:pt x="515" y="2531"/>
                  </a:lnTo>
                  <a:lnTo>
                    <a:pt x="580" y="2592"/>
                  </a:lnTo>
                  <a:lnTo>
                    <a:pt x="649" y="2650"/>
                  </a:lnTo>
                  <a:lnTo>
                    <a:pt x="720" y="2703"/>
                  </a:lnTo>
                  <a:lnTo>
                    <a:pt x="796" y="2751"/>
                  </a:lnTo>
                  <a:lnTo>
                    <a:pt x="874" y="2795"/>
                  </a:lnTo>
                  <a:lnTo>
                    <a:pt x="956" y="2833"/>
                  </a:lnTo>
                  <a:lnTo>
                    <a:pt x="1040" y="2866"/>
                  </a:lnTo>
                  <a:lnTo>
                    <a:pt x="1127" y="2893"/>
                  </a:lnTo>
                  <a:lnTo>
                    <a:pt x="1216" y="2915"/>
                  </a:lnTo>
                  <a:lnTo>
                    <a:pt x="1307" y="2931"/>
                  </a:lnTo>
                  <a:lnTo>
                    <a:pt x="1400" y="2940"/>
                  </a:lnTo>
                  <a:lnTo>
                    <a:pt x="1495" y="2943"/>
                  </a:lnTo>
                  <a:lnTo>
                    <a:pt x="1590" y="2940"/>
                  </a:lnTo>
                  <a:lnTo>
                    <a:pt x="1683" y="2931"/>
                  </a:lnTo>
                  <a:lnTo>
                    <a:pt x="1774" y="2915"/>
                  </a:lnTo>
                  <a:lnTo>
                    <a:pt x="1864" y="2893"/>
                  </a:lnTo>
                  <a:lnTo>
                    <a:pt x="1951" y="2866"/>
                  </a:lnTo>
                  <a:lnTo>
                    <a:pt x="2035" y="2832"/>
                  </a:lnTo>
                  <a:lnTo>
                    <a:pt x="2117" y="2794"/>
                  </a:lnTo>
                  <a:lnTo>
                    <a:pt x="2196" y="2750"/>
                  </a:lnTo>
                  <a:lnTo>
                    <a:pt x="2271" y="2701"/>
                  </a:lnTo>
                  <a:lnTo>
                    <a:pt x="2344" y="2647"/>
                  </a:lnTo>
                  <a:lnTo>
                    <a:pt x="2412" y="2590"/>
                  </a:lnTo>
                  <a:lnTo>
                    <a:pt x="2477" y="2528"/>
                  </a:lnTo>
                  <a:lnTo>
                    <a:pt x="2538" y="2462"/>
                  </a:lnTo>
                  <a:lnTo>
                    <a:pt x="2594" y="2392"/>
                  </a:lnTo>
                  <a:lnTo>
                    <a:pt x="2647" y="2318"/>
                  </a:lnTo>
                  <a:lnTo>
                    <a:pt x="2694" y="2242"/>
                  </a:lnTo>
                  <a:lnTo>
                    <a:pt x="2737" y="2161"/>
                  </a:lnTo>
                  <a:lnTo>
                    <a:pt x="2774" y="2078"/>
                  </a:lnTo>
                  <a:lnTo>
                    <a:pt x="2807" y="1992"/>
                  </a:lnTo>
                  <a:lnTo>
                    <a:pt x="2834" y="1903"/>
                  </a:lnTo>
                  <a:lnTo>
                    <a:pt x="2856" y="1811"/>
                  </a:lnTo>
                  <a:lnTo>
                    <a:pt x="2871" y="1718"/>
                  </a:lnTo>
                  <a:lnTo>
                    <a:pt x="2880" y="1623"/>
                  </a:lnTo>
                  <a:lnTo>
                    <a:pt x="2883" y="1526"/>
                  </a:lnTo>
                  <a:lnTo>
                    <a:pt x="2880" y="1429"/>
                  </a:lnTo>
                  <a:lnTo>
                    <a:pt x="2871" y="1333"/>
                  </a:lnTo>
                  <a:lnTo>
                    <a:pt x="2856" y="1240"/>
                  </a:lnTo>
                  <a:lnTo>
                    <a:pt x="2834" y="1149"/>
                  </a:lnTo>
                  <a:lnTo>
                    <a:pt x="2807" y="1060"/>
                  </a:lnTo>
                  <a:lnTo>
                    <a:pt x="2774" y="975"/>
                  </a:lnTo>
                  <a:lnTo>
                    <a:pt x="2737" y="891"/>
                  </a:lnTo>
                  <a:lnTo>
                    <a:pt x="2694" y="810"/>
                  </a:lnTo>
                  <a:lnTo>
                    <a:pt x="2647" y="734"/>
                  </a:lnTo>
                  <a:lnTo>
                    <a:pt x="2594" y="660"/>
                  </a:lnTo>
                  <a:lnTo>
                    <a:pt x="2538" y="590"/>
                  </a:lnTo>
                  <a:lnTo>
                    <a:pt x="2477" y="524"/>
                  </a:lnTo>
                  <a:lnTo>
                    <a:pt x="2412" y="462"/>
                  </a:lnTo>
                  <a:lnTo>
                    <a:pt x="2344" y="404"/>
                  </a:lnTo>
                  <a:lnTo>
                    <a:pt x="2271" y="351"/>
                  </a:lnTo>
                  <a:lnTo>
                    <a:pt x="2196" y="302"/>
                  </a:lnTo>
                  <a:lnTo>
                    <a:pt x="2117" y="258"/>
                  </a:lnTo>
                  <a:lnTo>
                    <a:pt x="2035" y="220"/>
                  </a:lnTo>
                  <a:lnTo>
                    <a:pt x="1951" y="187"/>
                  </a:lnTo>
                  <a:lnTo>
                    <a:pt x="1864" y="160"/>
                  </a:lnTo>
                  <a:lnTo>
                    <a:pt x="1774" y="137"/>
                  </a:lnTo>
                  <a:lnTo>
                    <a:pt x="1683" y="121"/>
                  </a:lnTo>
                  <a:lnTo>
                    <a:pt x="1590" y="112"/>
                  </a:lnTo>
                  <a:lnTo>
                    <a:pt x="1495" y="109"/>
                  </a:lnTo>
                  <a:close/>
                  <a:moveTo>
                    <a:pt x="1495" y="0"/>
                  </a:moveTo>
                  <a:lnTo>
                    <a:pt x="1597" y="3"/>
                  </a:lnTo>
                  <a:lnTo>
                    <a:pt x="1697" y="13"/>
                  </a:lnTo>
                  <a:lnTo>
                    <a:pt x="1796" y="31"/>
                  </a:lnTo>
                  <a:lnTo>
                    <a:pt x="1892" y="54"/>
                  </a:lnTo>
                  <a:lnTo>
                    <a:pt x="1986" y="84"/>
                  </a:lnTo>
                  <a:lnTo>
                    <a:pt x="2077" y="120"/>
                  </a:lnTo>
                  <a:lnTo>
                    <a:pt x="2165" y="162"/>
                  </a:lnTo>
                  <a:lnTo>
                    <a:pt x="2250" y="208"/>
                  </a:lnTo>
                  <a:lnTo>
                    <a:pt x="2330" y="261"/>
                  </a:lnTo>
                  <a:lnTo>
                    <a:pt x="2409" y="318"/>
                  </a:lnTo>
                  <a:lnTo>
                    <a:pt x="2482" y="380"/>
                  </a:lnTo>
                  <a:lnTo>
                    <a:pt x="2552" y="447"/>
                  </a:lnTo>
                  <a:lnTo>
                    <a:pt x="2553" y="447"/>
                  </a:lnTo>
                  <a:lnTo>
                    <a:pt x="2618" y="518"/>
                  </a:lnTo>
                  <a:lnTo>
                    <a:pt x="2679" y="594"/>
                  </a:lnTo>
                  <a:lnTo>
                    <a:pt x="2735" y="673"/>
                  </a:lnTo>
                  <a:lnTo>
                    <a:pt x="2786" y="755"/>
                  </a:lnTo>
                  <a:lnTo>
                    <a:pt x="2833" y="842"/>
                  </a:lnTo>
                  <a:lnTo>
                    <a:pt x="2873" y="932"/>
                  </a:lnTo>
                  <a:lnTo>
                    <a:pt x="2908" y="1025"/>
                  </a:lnTo>
                  <a:lnTo>
                    <a:pt x="2937" y="1121"/>
                  </a:lnTo>
                  <a:lnTo>
                    <a:pt x="2960" y="1219"/>
                  </a:lnTo>
                  <a:lnTo>
                    <a:pt x="2977" y="1319"/>
                  </a:lnTo>
                  <a:lnTo>
                    <a:pt x="2987" y="1421"/>
                  </a:lnTo>
                  <a:lnTo>
                    <a:pt x="2990" y="1526"/>
                  </a:lnTo>
                  <a:lnTo>
                    <a:pt x="2987" y="1630"/>
                  </a:lnTo>
                  <a:lnTo>
                    <a:pt x="2977" y="1733"/>
                  </a:lnTo>
                  <a:lnTo>
                    <a:pt x="2960" y="1834"/>
                  </a:lnTo>
                  <a:lnTo>
                    <a:pt x="2937" y="1931"/>
                  </a:lnTo>
                  <a:lnTo>
                    <a:pt x="2908" y="2027"/>
                  </a:lnTo>
                  <a:lnTo>
                    <a:pt x="2873" y="2120"/>
                  </a:lnTo>
                  <a:lnTo>
                    <a:pt x="2833" y="2210"/>
                  </a:lnTo>
                  <a:lnTo>
                    <a:pt x="2786" y="2296"/>
                  </a:lnTo>
                  <a:lnTo>
                    <a:pt x="2735" y="2379"/>
                  </a:lnTo>
                  <a:lnTo>
                    <a:pt x="2679" y="2459"/>
                  </a:lnTo>
                  <a:lnTo>
                    <a:pt x="2618" y="2534"/>
                  </a:lnTo>
                  <a:lnTo>
                    <a:pt x="2553" y="2605"/>
                  </a:lnTo>
                  <a:lnTo>
                    <a:pt x="2552" y="2605"/>
                  </a:lnTo>
                  <a:lnTo>
                    <a:pt x="2482" y="2672"/>
                  </a:lnTo>
                  <a:lnTo>
                    <a:pt x="2409" y="2734"/>
                  </a:lnTo>
                  <a:lnTo>
                    <a:pt x="2330" y="2791"/>
                  </a:lnTo>
                  <a:lnTo>
                    <a:pt x="2250" y="2844"/>
                  </a:lnTo>
                  <a:lnTo>
                    <a:pt x="2165" y="2890"/>
                  </a:lnTo>
                  <a:lnTo>
                    <a:pt x="2077" y="2932"/>
                  </a:lnTo>
                  <a:lnTo>
                    <a:pt x="1986" y="2968"/>
                  </a:lnTo>
                  <a:lnTo>
                    <a:pt x="1892" y="2997"/>
                  </a:lnTo>
                  <a:lnTo>
                    <a:pt x="1796" y="3021"/>
                  </a:lnTo>
                  <a:lnTo>
                    <a:pt x="1697" y="3039"/>
                  </a:lnTo>
                  <a:lnTo>
                    <a:pt x="1597" y="3049"/>
                  </a:lnTo>
                  <a:lnTo>
                    <a:pt x="1495" y="3052"/>
                  </a:lnTo>
                  <a:lnTo>
                    <a:pt x="1393" y="3049"/>
                  </a:lnTo>
                  <a:lnTo>
                    <a:pt x="1293" y="3039"/>
                  </a:lnTo>
                  <a:lnTo>
                    <a:pt x="1195" y="3022"/>
                  </a:lnTo>
                  <a:lnTo>
                    <a:pt x="1099" y="2998"/>
                  </a:lnTo>
                  <a:lnTo>
                    <a:pt x="1006" y="2969"/>
                  </a:lnTo>
                  <a:lnTo>
                    <a:pt x="915" y="2933"/>
                  </a:lnTo>
                  <a:lnTo>
                    <a:pt x="828" y="2891"/>
                  </a:lnTo>
                  <a:lnTo>
                    <a:pt x="743" y="2845"/>
                  </a:lnTo>
                  <a:lnTo>
                    <a:pt x="662" y="2794"/>
                  </a:lnTo>
                  <a:lnTo>
                    <a:pt x="585" y="2736"/>
                  </a:lnTo>
                  <a:lnTo>
                    <a:pt x="511" y="2674"/>
                  </a:lnTo>
                  <a:lnTo>
                    <a:pt x="441" y="2608"/>
                  </a:lnTo>
                  <a:lnTo>
                    <a:pt x="437" y="2605"/>
                  </a:lnTo>
                  <a:lnTo>
                    <a:pt x="372" y="2534"/>
                  </a:lnTo>
                  <a:lnTo>
                    <a:pt x="312" y="2459"/>
                  </a:lnTo>
                  <a:lnTo>
                    <a:pt x="256" y="2379"/>
                  </a:lnTo>
                  <a:lnTo>
                    <a:pt x="204" y="2297"/>
                  </a:lnTo>
                  <a:lnTo>
                    <a:pt x="159" y="2210"/>
                  </a:lnTo>
                  <a:lnTo>
                    <a:pt x="118" y="2120"/>
                  </a:lnTo>
                  <a:lnTo>
                    <a:pt x="83" y="2027"/>
                  </a:lnTo>
                  <a:lnTo>
                    <a:pt x="53" y="1931"/>
                  </a:lnTo>
                  <a:lnTo>
                    <a:pt x="30" y="1834"/>
                  </a:lnTo>
                  <a:lnTo>
                    <a:pt x="13" y="1733"/>
                  </a:lnTo>
                  <a:lnTo>
                    <a:pt x="3" y="1630"/>
                  </a:lnTo>
                  <a:lnTo>
                    <a:pt x="0" y="1526"/>
                  </a:lnTo>
                  <a:lnTo>
                    <a:pt x="3" y="1421"/>
                  </a:lnTo>
                  <a:lnTo>
                    <a:pt x="13" y="1319"/>
                  </a:lnTo>
                  <a:lnTo>
                    <a:pt x="30" y="1219"/>
                  </a:lnTo>
                  <a:lnTo>
                    <a:pt x="53" y="1121"/>
                  </a:lnTo>
                  <a:lnTo>
                    <a:pt x="83" y="1025"/>
                  </a:lnTo>
                  <a:lnTo>
                    <a:pt x="118" y="932"/>
                  </a:lnTo>
                  <a:lnTo>
                    <a:pt x="159" y="842"/>
                  </a:lnTo>
                  <a:lnTo>
                    <a:pt x="204" y="755"/>
                  </a:lnTo>
                  <a:lnTo>
                    <a:pt x="256" y="673"/>
                  </a:lnTo>
                  <a:lnTo>
                    <a:pt x="312" y="594"/>
                  </a:lnTo>
                  <a:lnTo>
                    <a:pt x="372" y="518"/>
                  </a:lnTo>
                  <a:lnTo>
                    <a:pt x="437" y="447"/>
                  </a:lnTo>
                  <a:lnTo>
                    <a:pt x="438" y="447"/>
                  </a:lnTo>
                  <a:lnTo>
                    <a:pt x="508" y="380"/>
                  </a:lnTo>
                  <a:lnTo>
                    <a:pt x="582" y="318"/>
                  </a:lnTo>
                  <a:lnTo>
                    <a:pt x="660" y="261"/>
                  </a:lnTo>
                  <a:lnTo>
                    <a:pt x="741" y="208"/>
                  </a:lnTo>
                  <a:lnTo>
                    <a:pt x="825" y="161"/>
                  </a:lnTo>
                  <a:lnTo>
                    <a:pt x="913" y="120"/>
                  </a:lnTo>
                  <a:lnTo>
                    <a:pt x="1004" y="84"/>
                  </a:lnTo>
                  <a:lnTo>
                    <a:pt x="1098" y="54"/>
                  </a:lnTo>
                  <a:lnTo>
                    <a:pt x="1194" y="30"/>
                  </a:lnTo>
                  <a:lnTo>
                    <a:pt x="1292" y="13"/>
                  </a:lnTo>
                  <a:lnTo>
                    <a:pt x="1392" y="3"/>
                  </a:lnTo>
                  <a:lnTo>
                    <a:pt x="1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603" y="2395"/>
              <a:ext cx="502" cy="512"/>
            </a:xfrm>
            <a:custGeom>
              <a:avLst/>
              <a:gdLst>
                <a:gd name="T0" fmla="*/ 1530 w 2510"/>
                <a:gd name="T1" fmla="*/ 31 h 2562"/>
                <a:gd name="T2" fmla="*/ 1862 w 2510"/>
                <a:gd name="T3" fmla="*/ 160 h 2562"/>
                <a:gd name="T4" fmla="*/ 2142 w 2510"/>
                <a:gd name="T5" fmla="*/ 375 h 2562"/>
                <a:gd name="T6" fmla="*/ 2353 w 2510"/>
                <a:gd name="T7" fmla="*/ 661 h 2562"/>
                <a:gd name="T8" fmla="*/ 2479 w 2510"/>
                <a:gd name="T9" fmla="*/ 1001 h 2562"/>
                <a:gd name="T10" fmla="*/ 2507 w 2510"/>
                <a:gd name="T11" fmla="*/ 1373 h 2562"/>
                <a:gd name="T12" fmla="*/ 2435 w 2510"/>
                <a:gd name="T13" fmla="*/ 1718 h 2562"/>
                <a:gd name="T14" fmla="*/ 2278 w 2510"/>
                <a:gd name="T15" fmla="*/ 2023 h 2562"/>
                <a:gd name="T16" fmla="*/ 2046 w 2510"/>
                <a:gd name="T17" fmla="*/ 2274 h 2562"/>
                <a:gd name="T18" fmla="*/ 1755 w 2510"/>
                <a:gd name="T19" fmla="*/ 2456 h 2562"/>
                <a:gd name="T20" fmla="*/ 1488 w 2510"/>
                <a:gd name="T21" fmla="*/ 2536 h 2562"/>
                <a:gd name="T22" fmla="*/ 1443 w 2510"/>
                <a:gd name="T23" fmla="*/ 2494 h 2562"/>
                <a:gd name="T24" fmla="*/ 1469 w 2510"/>
                <a:gd name="T25" fmla="*/ 2436 h 2562"/>
                <a:gd name="T26" fmla="*/ 1713 w 2510"/>
                <a:gd name="T27" fmla="*/ 2356 h 2562"/>
                <a:gd name="T28" fmla="*/ 1980 w 2510"/>
                <a:gd name="T29" fmla="*/ 2190 h 2562"/>
                <a:gd name="T30" fmla="*/ 2192 w 2510"/>
                <a:gd name="T31" fmla="*/ 1960 h 2562"/>
                <a:gd name="T32" fmla="*/ 2335 w 2510"/>
                <a:gd name="T33" fmla="*/ 1682 h 2562"/>
                <a:gd name="T34" fmla="*/ 2400 w 2510"/>
                <a:gd name="T35" fmla="*/ 1365 h 2562"/>
                <a:gd name="T36" fmla="*/ 2376 w 2510"/>
                <a:gd name="T37" fmla="*/ 1024 h 2562"/>
                <a:gd name="T38" fmla="*/ 2260 w 2510"/>
                <a:gd name="T39" fmla="*/ 713 h 2562"/>
                <a:gd name="T40" fmla="*/ 2067 w 2510"/>
                <a:gd name="T41" fmla="*/ 452 h 2562"/>
                <a:gd name="T42" fmla="*/ 1812 w 2510"/>
                <a:gd name="T43" fmla="*/ 255 h 2562"/>
                <a:gd name="T44" fmla="*/ 1507 w 2510"/>
                <a:gd name="T45" fmla="*/ 137 h 2562"/>
                <a:gd name="T46" fmla="*/ 1169 w 2510"/>
                <a:gd name="T47" fmla="*/ 112 h 2562"/>
                <a:gd name="T48" fmla="*/ 846 w 2510"/>
                <a:gd name="T49" fmla="*/ 185 h 2562"/>
                <a:gd name="T50" fmla="*/ 564 w 2510"/>
                <a:gd name="T51" fmla="*/ 345 h 2562"/>
                <a:gd name="T52" fmla="*/ 389 w 2510"/>
                <a:gd name="T53" fmla="*/ 512 h 2562"/>
                <a:gd name="T54" fmla="*/ 214 w 2510"/>
                <a:gd name="T55" fmla="*/ 787 h 2562"/>
                <a:gd name="T56" fmla="*/ 119 w 2510"/>
                <a:gd name="T57" fmla="*/ 1107 h 2562"/>
                <a:gd name="T58" fmla="*/ 119 w 2510"/>
                <a:gd name="T59" fmla="*/ 1455 h 2562"/>
                <a:gd name="T60" fmla="*/ 214 w 2510"/>
                <a:gd name="T61" fmla="*/ 1775 h 2562"/>
                <a:gd name="T62" fmla="*/ 389 w 2510"/>
                <a:gd name="T63" fmla="*/ 2049 h 2562"/>
                <a:gd name="T64" fmla="*/ 564 w 2510"/>
                <a:gd name="T65" fmla="*/ 2217 h 2562"/>
                <a:gd name="T66" fmla="*/ 846 w 2510"/>
                <a:gd name="T67" fmla="*/ 2377 h 2562"/>
                <a:gd name="T68" fmla="*/ 1169 w 2510"/>
                <a:gd name="T69" fmla="*/ 2450 h 2562"/>
                <a:gd name="T70" fmla="*/ 1299 w 2510"/>
                <a:gd name="T71" fmla="*/ 2474 h 2562"/>
                <a:gd name="T72" fmla="*/ 1299 w 2510"/>
                <a:gd name="T73" fmla="*/ 2540 h 2562"/>
                <a:gd name="T74" fmla="*/ 1161 w 2510"/>
                <a:gd name="T75" fmla="*/ 2559 h 2562"/>
                <a:gd name="T76" fmla="*/ 808 w 2510"/>
                <a:gd name="T77" fmla="*/ 2478 h 2562"/>
                <a:gd name="T78" fmla="*/ 500 w 2510"/>
                <a:gd name="T79" fmla="*/ 2304 h 2562"/>
                <a:gd name="T80" fmla="*/ 307 w 2510"/>
                <a:gd name="T81" fmla="*/ 2121 h 2562"/>
                <a:gd name="T82" fmla="*/ 117 w 2510"/>
                <a:gd name="T83" fmla="*/ 1820 h 2562"/>
                <a:gd name="T84" fmla="*/ 13 w 2510"/>
                <a:gd name="T85" fmla="*/ 1470 h 2562"/>
                <a:gd name="T86" fmla="*/ 13 w 2510"/>
                <a:gd name="T87" fmla="*/ 1092 h 2562"/>
                <a:gd name="T88" fmla="*/ 117 w 2510"/>
                <a:gd name="T89" fmla="*/ 741 h 2562"/>
                <a:gd name="T90" fmla="*/ 307 w 2510"/>
                <a:gd name="T91" fmla="*/ 441 h 2562"/>
                <a:gd name="T92" fmla="*/ 500 w 2510"/>
                <a:gd name="T93" fmla="*/ 257 h 2562"/>
                <a:gd name="T94" fmla="*/ 808 w 2510"/>
                <a:gd name="T95" fmla="*/ 84 h 2562"/>
                <a:gd name="T96" fmla="*/ 1161 w 2510"/>
                <a:gd name="T97" fmla="*/ 3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10" h="2562">
                  <a:moveTo>
                    <a:pt x="1255" y="0"/>
                  </a:moveTo>
                  <a:lnTo>
                    <a:pt x="1348" y="3"/>
                  </a:lnTo>
                  <a:lnTo>
                    <a:pt x="1441" y="13"/>
                  </a:lnTo>
                  <a:lnTo>
                    <a:pt x="1530" y="31"/>
                  </a:lnTo>
                  <a:lnTo>
                    <a:pt x="1617" y="54"/>
                  </a:lnTo>
                  <a:lnTo>
                    <a:pt x="1702" y="84"/>
                  </a:lnTo>
                  <a:lnTo>
                    <a:pt x="1783" y="119"/>
                  </a:lnTo>
                  <a:lnTo>
                    <a:pt x="1862" y="160"/>
                  </a:lnTo>
                  <a:lnTo>
                    <a:pt x="1937" y="207"/>
                  </a:lnTo>
                  <a:lnTo>
                    <a:pt x="2010" y="257"/>
                  </a:lnTo>
                  <a:lnTo>
                    <a:pt x="2078" y="315"/>
                  </a:lnTo>
                  <a:lnTo>
                    <a:pt x="2142" y="375"/>
                  </a:lnTo>
                  <a:lnTo>
                    <a:pt x="2202" y="441"/>
                  </a:lnTo>
                  <a:lnTo>
                    <a:pt x="2257" y="510"/>
                  </a:lnTo>
                  <a:lnTo>
                    <a:pt x="2307" y="583"/>
                  </a:lnTo>
                  <a:lnTo>
                    <a:pt x="2353" y="661"/>
                  </a:lnTo>
                  <a:lnTo>
                    <a:pt x="2393" y="741"/>
                  </a:lnTo>
                  <a:lnTo>
                    <a:pt x="2427" y="825"/>
                  </a:lnTo>
                  <a:lnTo>
                    <a:pt x="2456" y="912"/>
                  </a:lnTo>
                  <a:lnTo>
                    <a:pt x="2479" y="1001"/>
                  </a:lnTo>
                  <a:lnTo>
                    <a:pt x="2496" y="1092"/>
                  </a:lnTo>
                  <a:lnTo>
                    <a:pt x="2507" y="1185"/>
                  </a:lnTo>
                  <a:lnTo>
                    <a:pt x="2510" y="1281"/>
                  </a:lnTo>
                  <a:lnTo>
                    <a:pt x="2507" y="1373"/>
                  </a:lnTo>
                  <a:lnTo>
                    <a:pt x="2497" y="1462"/>
                  </a:lnTo>
                  <a:lnTo>
                    <a:pt x="2483" y="1549"/>
                  </a:lnTo>
                  <a:lnTo>
                    <a:pt x="2462" y="1635"/>
                  </a:lnTo>
                  <a:lnTo>
                    <a:pt x="2435" y="1718"/>
                  </a:lnTo>
                  <a:lnTo>
                    <a:pt x="2403" y="1799"/>
                  </a:lnTo>
                  <a:lnTo>
                    <a:pt x="2366" y="1876"/>
                  </a:lnTo>
                  <a:lnTo>
                    <a:pt x="2324" y="1951"/>
                  </a:lnTo>
                  <a:lnTo>
                    <a:pt x="2278" y="2023"/>
                  </a:lnTo>
                  <a:lnTo>
                    <a:pt x="2227" y="2090"/>
                  </a:lnTo>
                  <a:lnTo>
                    <a:pt x="2171" y="2156"/>
                  </a:lnTo>
                  <a:lnTo>
                    <a:pt x="2111" y="2217"/>
                  </a:lnTo>
                  <a:lnTo>
                    <a:pt x="2046" y="2274"/>
                  </a:lnTo>
                  <a:lnTo>
                    <a:pt x="1979" y="2327"/>
                  </a:lnTo>
                  <a:lnTo>
                    <a:pt x="1908" y="2376"/>
                  </a:lnTo>
                  <a:lnTo>
                    <a:pt x="1833" y="2418"/>
                  </a:lnTo>
                  <a:lnTo>
                    <a:pt x="1755" y="2456"/>
                  </a:lnTo>
                  <a:lnTo>
                    <a:pt x="1674" y="2488"/>
                  </a:lnTo>
                  <a:lnTo>
                    <a:pt x="1592" y="2515"/>
                  </a:lnTo>
                  <a:lnTo>
                    <a:pt x="1506" y="2536"/>
                  </a:lnTo>
                  <a:lnTo>
                    <a:pt x="1488" y="2536"/>
                  </a:lnTo>
                  <a:lnTo>
                    <a:pt x="1473" y="2532"/>
                  </a:lnTo>
                  <a:lnTo>
                    <a:pt x="1459" y="2523"/>
                  </a:lnTo>
                  <a:lnTo>
                    <a:pt x="1448" y="2510"/>
                  </a:lnTo>
                  <a:lnTo>
                    <a:pt x="1443" y="2494"/>
                  </a:lnTo>
                  <a:lnTo>
                    <a:pt x="1442" y="2477"/>
                  </a:lnTo>
                  <a:lnTo>
                    <a:pt x="1447" y="2460"/>
                  </a:lnTo>
                  <a:lnTo>
                    <a:pt x="1456" y="2446"/>
                  </a:lnTo>
                  <a:lnTo>
                    <a:pt x="1469" y="2436"/>
                  </a:lnTo>
                  <a:lnTo>
                    <a:pt x="1485" y="2429"/>
                  </a:lnTo>
                  <a:lnTo>
                    <a:pt x="1563" y="2410"/>
                  </a:lnTo>
                  <a:lnTo>
                    <a:pt x="1639" y="2386"/>
                  </a:lnTo>
                  <a:lnTo>
                    <a:pt x="1713" y="2356"/>
                  </a:lnTo>
                  <a:lnTo>
                    <a:pt x="1784" y="2322"/>
                  </a:lnTo>
                  <a:lnTo>
                    <a:pt x="1853" y="2282"/>
                  </a:lnTo>
                  <a:lnTo>
                    <a:pt x="1918" y="2238"/>
                  </a:lnTo>
                  <a:lnTo>
                    <a:pt x="1980" y="2190"/>
                  </a:lnTo>
                  <a:lnTo>
                    <a:pt x="2039" y="2138"/>
                  </a:lnTo>
                  <a:lnTo>
                    <a:pt x="2094" y="2082"/>
                  </a:lnTo>
                  <a:lnTo>
                    <a:pt x="2144" y="2021"/>
                  </a:lnTo>
                  <a:lnTo>
                    <a:pt x="2192" y="1960"/>
                  </a:lnTo>
                  <a:lnTo>
                    <a:pt x="2234" y="1894"/>
                  </a:lnTo>
                  <a:lnTo>
                    <a:pt x="2272" y="1826"/>
                  </a:lnTo>
                  <a:lnTo>
                    <a:pt x="2305" y="1755"/>
                  </a:lnTo>
                  <a:lnTo>
                    <a:pt x="2335" y="1682"/>
                  </a:lnTo>
                  <a:lnTo>
                    <a:pt x="2359" y="1605"/>
                  </a:lnTo>
                  <a:lnTo>
                    <a:pt x="2378" y="1527"/>
                  </a:lnTo>
                  <a:lnTo>
                    <a:pt x="2392" y="1447"/>
                  </a:lnTo>
                  <a:lnTo>
                    <a:pt x="2400" y="1365"/>
                  </a:lnTo>
                  <a:lnTo>
                    <a:pt x="2403" y="1281"/>
                  </a:lnTo>
                  <a:lnTo>
                    <a:pt x="2400" y="1194"/>
                  </a:lnTo>
                  <a:lnTo>
                    <a:pt x="2391" y="1107"/>
                  </a:lnTo>
                  <a:lnTo>
                    <a:pt x="2376" y="1024"/>
                  </a:lnTo>
                  <a:lnTo>
                    <a:pt x="2355" y="942"/>
                  </a:lnTo>
                  <a:lnTo>
                    <a:pt x="2328" y="863"/>
                  </a:lnTo>
                  <a:lnTo>
                    <a:pt x="2296" y="787"/>
                  </a:lnTo>
                  <a:lnTo>
                    <a:pt x="2260" y="713"/>
                  </a:lnTo>
                  <a:lnTo>
                    <a:pt x="2218" y="643"/>
                  </a:lnTo>
                  <a:lnTo>
                    <a:pt x="2172" y="576"/>
                  </a:lnTo>
                  <a:lnTo>
                    <a:pt x="2121" y="512"/>
                  </a:lnTo>
                  <a:lnTo>
                    <a:pt x="2067" y="452"/>
                  </a:lnTo>
                  <a:lnTo>
                    <a:pt x="2008" y="397"/>
                  </a:lnTo>
                  <a:lnTo>
                    <a:pt x="1946" y="345"/>
                  </a:lnTo>
                  <a:lnTo>
                    <a:pt x="1880" y="298"/>
                  </a:lnTo>
                  <a:lnTo>
                    <a:pt x="1812" y="255"/>
                  </a:lnTo>
                  <a:lnTo>
                    <a:pt x="1739" y="218"/>
                  </a:lnTo>
                  <a:lnTo>
                    <a:pt x="1664" y="185"/>
                  </a:lnTo>
                  <a:lnTo>
                    <a:pt x="1587" y="159"/>
                  </a:lnTo>
                  <a:lnTo>
                    <a:pt x="1507" y="137"/>
                  </a:lnTo>
                  <a:lnTo>
                    <a:pt x="1424" y="121"/>
                  </a:lnTo>
                  <a:lnTo>
                    <a:pt x="1340" y="112"/>
                  </a:lnTo>
                  <a:lnTo>
                    <a:pt x="1255" y="109"/>
                  </a:lnTo>
                  <a:lnTo>
                    <a:pt x="1169" y="112"/>
                  </a:lnTo>
                  <a:lnTo>
                    <a:pt x="1085" y="121"/>
                  </a:lnTo>
                  <a:lnTo>
                    <a:pt x="1003" y="137"/>
                  </a:lnTo>
                  <a:lnTo>
                    <a:pt x="923" y="159"/>
                  </a:lnTo>
                  <a:lnTo>
                    <a:pt x="846" y="185"/>
                  </a:lnTo>
                  <a:lnTo>
                    <a:pt x="771" y="218"/>
                  </a:lnTo>
                  <a:lnTo>
                    <a:pt x="699" y="255"/>
                  </a:lnTo>
                  <a:lnTo>
                    <a:pt x="630" y="298"/>
                  </a:lnTo>
                  <a:lnTo>
                    <a:pt x="564" y="345"/>
                  </a:lnTo>
                  <a:lnTo>
                    <a:pt x="502" y="397"/>
                  </a:lnTo>
                  <a:lnTo>
                    <a:pt x="444" y="452"/>
                  </a:lnTo>
                  <a:lnTo>
                    <a:pt x="443" y="452"/>
                  </a:lnTo>
                  <a:lnTo>
                    <a:pt x="389" y="512"/>
                  </a:lnTo>
                  <a:lnTo>
                    <a:pt x="338" y="576"/>
                  </a:lnTo>
                  <a:lnTo>
                    <a:pt x="292" y="643"/>
                  </a:lnTo>
                  <a:lnTo>
                    <a:pt x="250" y="713"/>
                  </a:lnTo>
                  <a:lnTo>
                    <a:pt x="214" y="787"/>
                  </a:lnTo>
                  <a:lnTo>
                    <a:pt x="182" y="863"/>
                  </a:lnTo>
                  <a:lnTo>
                    <a:pt x="155" y="942"/>
                  </a:lnTo>
                  <a:lnTo>
                    <a:pt x="134" y="1024"/>
                  </a:lnTo>
                  <a:lnTo>
                    <a:pt x="119" y="1107"/>
                  </a:lnTo>
                  <a:lnTo>
                    <a:pt x="110" y="1194"/>
                  </a:lnTo>
                  <a:lnTo>
                    <a:pt x="107" y="1281"/>
                  </a:lnTo>
                  <a:lnTo>
                    <a:pt x="110" y="1368"/>
                  </a:lnTo>
                  <a:lnTo>
                    <a:pt x="119" y="1455"/>
                  </a:lnTo>
                  <a:lnTo>
                    <a:pt x="134" y="1538"/>
                  </a:lnTo>
                  <a:lnTo>
                    <a:pt x="155" y="1620"/>
                  </a:lnTo>
                  <a:lnTo>
                    <a:pt x="182" y="1699"/>
                  </a:lnTo>
                  <a:lnTo>
                    <a:pt x="214" y="1775"/>
                  </a:lnTo>
                  <a:lnTo>
                    <a:pt x="250" y="1848"/>
                  </a:lnTo>
                  <a:lnTo>
                    <a:pt x="292" y="1919"/>
                  </a:lnTo>
                  <a:lnTo>
                    <a:pt x="338" y="1987"/>
                  </a:lnTo>
                  <a:lnTo>
                    <a:pt x="389" y="2049"/>
                  </a:lnTo>
                  <a:lnTo>
                    <a:pt x="443" y="2110"/>
                  </a:lnTo>
                  <a:lnTo>
                    <a:pt x="444" y="2110"/>
                  </a:lnTo>
                  <a:lnTo>
                    <a:pt x="502" y="2165"/>
                  </a:lnTo>
                  <a:lnTo>
                    <a:pt x="564" y="2217"/>
                  </a:lnTo>
                  <a:lnTo>
                    <a:pt x="630" y="2264"/>
                  </a:lnTo>
                  <a:lnTo>
                    <a:pt x="699" y="2307"/>
                  </a:lnTo>
                  <a:lnTo>
                    <a:pt x="771" y="2344"/>
                  </a:lnTo>
                  <a:lnTo>
                    <a:pt x="846" y="2377"/>
                  </a:lnTo>
                  <a:lnTo>
                    <a:pt x="923" y="2402"/>
                  </a:lnTo>
                  <a:lnTo>
                    <a:pt x="1003" y="2424"/>
                  </a:lnTo>
                  <a:lnTo>
                    <a:pt x="1085" y="2440"/>
                  </a:lnTo>
                  <a:lnTo>
                    <a:pt x="1169" y="2450"/>
                  </a:lnTo>
                  <a:lnTo>
                    <a:pt x="1255" y="2453"/>
                  </a:lnTo>
                  <a:lnTo>
                    <a:pt x="1272" y="2455"/>
                  </a:lnTo>
                  <a:lnTo>
                    <a:pt x="1286" y="2463"/>
                  </a:lnTo>
                  <a:lnTo>
                    <a:pt x="1299" y="2474"/>
                  </a:lnTo>
                  <a:lnTo>
                    <a:pt x="1305" y="2490"/>
                  </a:lnTo>
                  <a:lnTo>
                    <a:pt x="1309" y="2507"/>
                  </a:lnTo>
                  <a:lnTo>
                    <a:pt x="1305" y="2524"/>
                  </a:lnTo>
                  <a:lnTo>
                    <a:pt x="1299" y="2540"/>
                  </a:lnTo>
                  <a:lnTo>
                    <a:pt x="1286" y="2551"/>
                  </a:lnTo>
                  <a:lnTo>
                    <a:pt x="1272" y="2559"/>
                  </a:lnTo>
                  <a:lnTo>
                    <a:pt x="1255" y="2562"/>
                  </a:lnTo>
                  <a:lnTo>
                    <a:pt x="1161" y="2559"/>
                  </a:lnTo>
                  <a:lnTo>
                    <a:pt x="1070" y="2548"/>
                  </a:lnTo>
                  <a:lnTo>
                    <a:pt x="980" y="2531"/>
                  </a:lnTo>
                  <a:lnTo>
                    <a:pt x="893" y="2508"/>
                  </a:lnTo>
                  <a:lnTo>
                    <a:pt x="808" y="2478"/>
                  </a:lnTo>
                  <a:lnTo>
                    <a:pt x="726" y="2443"/>
                  </a:lnTo>
                  <a:lnTo>
                    <a:pt x="648" y="2401"/>
                  </a:lnTo>
                  <a:lnTo>
                    <a:pt x="572" y="2355"/>
                  </a:lnTo>
                  <a:lnTo>
                    <a:pt x="500" y="2304"/>
                  </a:lnTo>
                  <a:lnTo>
                    <a:pt x="432" y="2247"/>
                  </a:lnTo>
                  <a:lnTo>
                    <a:pt x="368" y="2187"/>
                  </a:lnTo>
                  <a:lnTo>
                    <a:pt x="368" y="2187"/>
                  </a:lnTo>
                  <a:lnTo>
                    <a:pt x="307" y="2121"/>
                  </a:lnTo>
                  <a:lnTo>
                    <a:pt x="252" y="2052"/>
                  </a:lnTo>
                  <a:lnTo>
                    <a:pt x="203" y="1979"/>
                  </a:lnTo>
                  <a:lnTo>
                    <a:pt x="156" y="1901"/>
                  </a:lnTo>
                  <a:lnTo>
                    <a:pt x="117" y="1820"/>
                  </a:lnTo>
                  <a:lnTo>
                    <a:pt x="82" y="1737"/>
                  </a:lnTo>
                  <a:lnTo>
                    <a:pt x="53" y="1650"/>
                  </a:lnTo>
                  <a:lnTo>
                    <a:pt x="30" y="1562"/>
                  </a:lnTo>
                  <a:lnTo>
                    <a:pt x="13" y="1470"/>
                  </a:lnTo>
                  <a:lnTo>
                    <a:pt x="3" y="1376"/>
                  </a:lnTo>
                  <a:lnTo>
                    <a:pt x="0" y="1281"/>
                  </a:lnTo>
                  <a:lnTo>
                    <a:pt x="3" y="1185"/>
                  </a:lnTo>
                  <a:lnTo>
                    <a:pt x="13" y="1092"/>
                  </a:lnTo>
                  <a:lnTo>
                    <a:pt x="30" y="1001"/>
                  </a:lnTo>
                  <a:lnTo>
                    <a:pt x="53" y="912"/>
                  </a:lnTo>
                  <a:lnTo>
                    <a:pt x="82" y="825"/>
                  </a:lnTo>
                  <a:lnTo>
                    <a:pt x="117" y="741"/>
                  </a:lnTo>
                  <a:lnTo>
                    <a:pt x="156" y="661"/>
                  </a:lnTo>
                  <a:lnTo>
                    <a:pt x="203" y="583"/>
                  </a:lnTo>
                  <a:lnTo>
                    <a:pt x="252" y="510"/>
                  </a:lnTo>
                  <a:lnTo>
                    <a:pt x="307" y="441"/>
                  </a:lnTo>
                  <a:lnTo>
                    <a:pt x="368" y="375"/>
                  </a:lnTo>
                  <a:lnTo>
                    <a:pt x="368" y="375"/>
                  </a:lnTo>
                  <a:lnTo>
                    <a:pt x="432" y="315"/>
                  </a:lnTo>
                  <a:lnTo>
                    <a:pt x="500" y="257"/>
                  </a:lnTo>
                  <a:lnTo>
                    <a:pt x="572" y="207"/>
                  </a:lnTo>
                  <a:lnTo>
                    <a:pt x="648" y="160"/>
                  </a:lnTo>
                  <a:lnTo>
                    <a:pt x="726" y="119"/>
                  </a:lnTo>
                  <a:lnTo>
                    <a:pt x="808" y="84"/>
                  </a:lnTo>
                  <a:lnTo>
                    <a:pt x="893" y="54"/>
                  </a:lnTo>
                  <a:lnTo>
                    <a:pt x="980" y="31"/>
                  </a:lnTo>
                  <a:lnTo>
                    <a:pt x="1070" y="13"/>
                  </a:lnTo>
                  <a:lnTo>
                    <a:pt x="1161" y="3"/>
                  </a:lnTo>
                  <a:lnTo>
                    <a:pt x="12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609" y="2640"/>
              <a:ext cx="52" cy="22"/>
            </a:xfrm>
            <a:custGeom>
              <a:avLst/>
              <a:gdLst>
                <a:gd name="T0" fmla="*/ 54 w 258"/>
                <a:gd name="T1" fmla="*/ 0 h 109"/>
                <a:gd name="T2" fmla="*/ 204 w 258"/>
                <a:gd name="T3" fmla="*/ 0 h 109"/>
                <a:gd name="T4" fmla="*/ 221 w 258"/>
                <a:gd name="T5" fmla="*/ 2 h 109"/>
                <a:gd name="T6" fmla="*/ 236 w 258"/>
                <a:gd name="T7" fmla="*/ 10 h 109"/>
                <a:gd name="T8" fmla="*/ 247 w 258"/>
                <a:gd name="T9" fmla="*/ 22 h 109"/>
                <a:gd name="T10" fmla="*/ 254 w 258"/>
                <a:gd name="T11" fmla="*/ 37 h 109"/>
                <a:gd name="T12" fmla="*/ 258 w 258"/>
                <a:gd name="T13" fmla="*/ 54 h 109"/>
                <a:gd name="T14" fmla="*/ 254 w 258"/>
                <a:gd name="T15" fmla="*/ 71 h 109"/>
                <a:gd name="T16" fmla="*/ 247 w 258"/>
                <a:gd name="T17" fmla="*/ 86 h 109"/>
                <a:gd name="T18" fmla="*/ 236 w 258"/>
                <a:gd name="T19" fmla="*/ 98 h 109"/>
                <a:gd name="T20" fmla="*/ 221 w 258"/>
                <a:gd name="T21" fmla="*/ 106 h 109"/>
                <a:gd name="T22" fmla="*/ 204 w 258"/>
                <a:gd name="T23" fmla="*/ 109 h 109"/>
                <a:gd name="T24" fmla="*/ 54 w 258"/>
                <a:gd name="T25" fmla="*/ 109 h 109"/>
                <a:gd name="T26" fmla="*/ 36 w 258"/>
                <a:gd name="T27" fmla="*/ 106 h 109"/>
                <a:gd name="T28" fmla="*/ 22 w 258"/>
                <a:gd name="T29" fmla="*/ 98 h 109"/>
                <a:gd name="T30" fmla="*/ 11 w 258"/>
                <a:gd name="T31" fmla="*/ 86 h 109"/>
                <a:gd name="T32" fmla="*/ 3 w 258"/>
                <a:gd name="T33" fmla="*/ 71 h 109"/>
                <a:gd name="T34" fmla="*/ 0 w 258"/>
                <a:gd name="T35" fmla="*/ 54 h 109"/>
                <a:gd name="T36" fmla="*/ 3 w 258"/>
                <a:gd name="T37" fmla="*/ 37 h 109"/>
                <a:gd name="T38" fmla="*/ 11 w 258"/>
                <a:gd name="T39" fmla="*/ 22 h 109"/>
                <a:gd name="T40" fmla="*/ 22 w 258"/>
                <a:gd name="T41" fmla="*/ 10 h 109"/>
                <a:gd name="T42" fmla="*/ 36 w 258"/>
                <a:gd name="T43" fmla="*/ 2 h 109"/>
                <a:gd name="T44" fmla="*/ 54 w 258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8" h="109">
                  <a:moveTo>
                    <a:pt x="54" y="0"/>
                  </a:moveTo>
                  <a:lnTo>
                    <a:pt x="204" y="0"/>
                  </a:lnTo>
                  <a:lnTo>
                    <a:pt x="221" y="2"/>
                  </a:lnTo>
                  <a:lnTo>
                    <a:pt x="236" y="10"/>
                  </a:lnTo>
                  <a:lnTo>
                    <a:pt x="247" y="22"/>
                  </a:lnTo>
                  <a:lnTo>
                    <a:pt x="254" y="37"/>
                  </a:lnTo>
                  <a:lnTo>
                    <a:pt x="258" y="54"/>
                  </a:lnTo>
                  <a:lnTo>
                    <a:pt x="254" y="71"/>
                  </a:lnTo>
                  <a:lnTo>
                    <a:pt x="247" y="86"/>
                  </a:lnTo>
                  <a:lnTo>
                    <a:pt x="236" y="98"/>
                  </a:lnTo>
                  <a:lnTo>
                    <a:pt x="221" y="106"/>
                  </a:lnTo>
                  <a:lnTo>
                    <a:pt x="204" y="109"/>
                  </a:lnTo>
                  <a:lnTo>
                    <a:pt x="54" y="109"/>
                  </a:lnTo>
                  <a:lnTo>
                    <a:pt x="36" y="106"/>
                  </a:lnTo>
                  <a:lnTo>
                    <a:pt x="22" y="98"/>
                  </a:lnTo>
                  <a:lnTo>
                    <a:pt x="11" y="86"/>
                  </a:lnTo>
                  <a:lnTo>
                    <a:pt x="3" y="71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1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48" y="2640"/>
              <a:ext cx="51" cy="22"/>
            </a:xfrm>
            <a:custGeom>
              <a:avLst/>
              <a:gdLst>
                <a:gd name="T0" fmla="*/ 54 w 257"/>
                <a:gd name="T1" fmla="*/ 0 h 109"/>
                <a:gd name="T2" fmla="*/ 203 w 257"/>
                <a:gd name="T3" fmla="*/ 0 h 109"/>
                <a:gd name="T4" fmla="*/ 221 w 257"/>
                <a:gd name="T5" fmla="*/ 2 h 109"/>
                <a:gd name="T6" fmla="*/ 235 w 257"/>
                <a:gd name="T7" fmla="*/ 10 h 109"/>
                <a:gd name="T8" fmla="*/ 246 w 257"/>
                <a:gd name="T9" fmla="*/ 22 h 109"/>
                <a:gd name="T10" fmla="*/ 254 w 257"/>
                <a:gd name="T11" fmla="*/ 37 h 109"/>
                <a:gd name="T12" fmla="*/ 257 w 257"/>
                <a:gd name="T13" fmla="*/ 54 h 109"/>
                <a:gd name="T14" fmla="*/ 254 w 257"/>
                <a:gd name="T15" fmla="*/ 71 h 109"/>
                <a:gd name="T16" fmla="*/ 246 w 257"/>
                <a:gd name="T17" fmla="*/ 86 h 109"/>
                <a:gd name="T18" fmla="*/ 235 w 257"/>
                <a:gd name="T19" fmla="*/ 98 h 109"/>
                <a:gd name="T20" fmla="*/ 221 w 257"/>
                <a:gd name="T21" fmla="*/ 106 h 109"/>
                <a:gd name="T22" fmla="*/ 203 w 257"/>
                <a:gd name="T23" fmla="*/ 109 h 109"/>
                <a:gd name="T24" fmla="*/ 54 w 257"/>
                <a:gd name="T25" fmla="*/ 109 h 109"/>
                <a:gd name="T26" fmla="*/ 37 w 257"/>
                <a:gd name="T27" fmla="*/ 106 h 109"/>
                <a:gd name="T28" fmla="*/ 22 w 257"/>
                <a:gd name="T29" fmla="*/ 98 h 109"/>
                <a:gd name="T30" fmla="*/ 11 w 257"/>
                <a:gd name="T31" fmla="*/ 86 h 109"/>
                <a:gd name="T32" fmla="*/ 3 w 257"/>
                <a:gd name="T33" fmla="*/ 71 h 109"/>
                <a:gd name="T34" fmla="*/ 0 w 257"/>
                <a:gd name="T35" fmla="*/ 54 h 109"/>
                <a:gd name="T36" fmla="*/ 3 w 257"/>
                <a:gd name="T37" fmla="*/ 37 h 109"/>
                <a:gd name="T38" fmla="*/ 11 w 257"/>
                <a:gd name="T39" fmla="*/ 22 h 109"/>
                <a:gd name="T40" fmla="*/ 22 w 257"/>
                <a:gd name="T41" fmla="*/ 10 h 109"/>
                <a:gd name="T42" fmla="*/ 37 w 257"/>
                <a:gd name="T43" fmla="*/ 2 h 109"/>
                <a:gd name="T44" fmla="*/ 54 w 257"/>
                <a:gd name="T45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7" h="109">
                  <a:moveTo>
                    <a:pt x="54" y="0"/>
                  </a:moveTo>
                  <a:lnTo>
                    <a:pt x="203" y="0"/>
                  </a:lnTo>
                  <a:lnTo>
                    <a:pt x="221" y="2"/>
                  </a:lnTo>
                  <a:lnTo>
                    <a:pt x="235" y="10"/>
                  </a:lnTo>
                  <a:lnTo>
                    <a:pt x="246" y="22"/>
                  </a:lnTo>
                  <a:lnTo>
                    <a:pt x="254" y="37"/>
                  </a:lnTo>
                  <a:lnTo>
                    <a:pt x="257" y="54"/>
                  </a:lnTo>
                  <a:lnTo>
                    <a:pt x="254" y="71"/>
                  </a:lnTo>
                  <a:lnTo>
                    <a:pt x="246" y="86"/>
                  </a:lnTo>
                  <a:lnTo>
                    <a:pt x="235" y="98"/>
                  </a:lnTo>
                  <a:lnTo>
                    <a:pt x="221" y="106"/>
                  </a:lnTo>
                  <a:lnTo>
                    <a:pt x="203" y="109"/>
                  </a:lnTo>
                  <a:lnTo>
                    <a:pt x="54" y="109"/>
                  </a:lnTo>
                  <a:lnTo>
                    <a:pt x="37" y="106"/>
                  </a:lnTo>
                  <a:lnTo>
                    <a:pt x="22" y="98"/>
                  </a:lnTo>
                  <a:lnTo>
                    <a:pt x="11" y="86"/>
                  </a:lnTo>
                  <a:lnTo>
                    <a:pt x="3" y="71"/>
                  </a:lnTo>
                  <a:lnTo>
                    <a:pt x="0" y="54"/>
                  </a:lnTo>
                  <a:lnTo>
                    <a:pt x="3" y="37"/>
                  </a:lnTo>
                  <a:lnTo>
                    <a:pt x="11" y="22"/>
                  </a:lnTo>
                  <a:lnTo>
                    <a:pt x="22" y="10"/>
                  </a:lnTo>
                  <a:lnTo>
                    <a:pt x="37" y="2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43" y="2849"/>
              <a:ext cx="22" cy="58"/>
            </a:xfrm>
            <a:custGeom>
              <a:avLst/>
              <a:gdLst>
                <a:gd name="T0" fmla="*/ 53 w 107"/>
                <a:gd name="T1" fmla="*/ 0 h 293"/>
                <a:gd name="T2" fmla="*/ 70 w 107"/>
                <a:gd name="T3" fmla="*/ 2 h 293"/>
                <a:gd name="T4" fmla="*/ 84 w 107"/>
                <a:gd name="T5" fmla="*/ 10 h 293"/>
                <a:gd name="T6" fmla="*/ 97 w 107"/>
                <a:gd name="T7" fmla="*/ 22 h 293"/>
                <a:gd name="T8" fmla="*/ 103 w 107"/>
                <a:gd name="T9" fmla="*/ 37 h 293"/>
                <a:gd name="T10" fmla="*/ 107 w 107"/>
                <a:gd name="T11" fmla="*/ 55 h 293"/>
                <a:gd name="T12" fmla="*/ 107 w 107"/>
                <a:gd name="T13" fmla="*/ 238 h 293"/>
                <a:gd name="T14" fmla="*/ 103 w 107"/>
                <a:gd name="T15" fmla="*/ 255 h 293"/>
                <a:gd name="T16" fmla="*/ 97 w 107"/>
                <a:gd name="T17" fmla="*/ 271 h 293"/>
                <a:gd name="T18" fmla="*/ 84 w 107"/>
                <a:gd name="T19" fmla="*/ 282 h 293"/>
                <a:gd name="T20" fmla="*/ 70 w 107"/>
                <a:gd name="T21" fmla="*/ 290 h 293"/>
                <a:gd name="T22" fmla="*/ 53 w 107"/>
                <a:gd name="T23" fmla="*/ 293 h 293"/>
                <a:gd name="T24" fmla="*/ 36 w 107"/>
                <a:gd name="T25" fmla="*/ 290 h 293"/>
                <a:gd name="T26" fmla="*/ 22 w 107"/>
                <a:gd name="T27" fmla="*/ 282 h 293"/>
                <a:gd name="T28" fmla="*/ 10 w 107"/>
                <a:gd name="T29" fmla="*/ 271 h 293"/>
                <a:gd name="T30" fmla="*/ 2 w 107"/>
                <a:gd name="T31" fmla="*/ 255 h 293"/>
                <a:gd name="T32" fmla="*/ 0 w 107"/>
                <a:gd name="T33" fmla="*/ 238 h 293"/>
                <a:gd name="T34" fmla="*/ 0 w 107"/>
                <a:gd name="T35" fmla="*/ 55 h 293"/>
                <a:gd name="T36" fmla="*/ 2 w 107"/>
                <a:gd name="T37" fmla="*/ 37 h 293"/>
                <a:gd name="T38" fmla="*/ 10 w 107"/>
                <a:gd name="T39" fmla="*/ 22 h 293"/>
                <a:gd name="T40" fmla="*/ 22 w 107"/>
                <a:gd name="T41" fmla="*/ 10 h 293"/>
                <a:gd name="T42" fmla="*/ 36 w 107"/>
                <a:gd name="T43" fmla="*/ 2 h 293"/>
                <a:gd name="T44" fmla="*/ 53 w 107"/>
                <a:gd name="T4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293">
                  <a:moveTo>
                    <a:pt x="53" y="0"/>
                  </a:moveTo>
                  <a:lnTo>
                    <a:pt x="70" y="2"/>
                  </a:lnTo>
                  <a:lnTo>
                    <a:pt x="84" y="10"/>
                  </a:lnTo>
                  <a:lnTo>
                    <a:pt x="97" y="22"/>
                  </a:lnTo>
                  <a:lnTo>
                    <a:pt x="103" y="37"/>
                  </a:lnTo>
                  <a:lnTo>
                    <a:pt x="107" y="55"/>
                  </a:lnTo>
                  <a:lnTo>
                    <a:pt x="107" y="238"/>
                  </a:lnTo>
                  <a:lnTo>
                    <a:pt x="103" y="255"/>
                  </a:lnTo>
                  <a:lnTo>
                    <a:pt x="97" y="271"/>
                  </a:lnTo>
                  <a:lnTo>
                    <a:pt x="84" y="282"/>
                  </a:lnTo>
                  <a:lnTo>
                    <a:pt x="70" y="290"/>
                  </a:lnTo>
                  <a:lnTo>
                    <a:pt x="53" y="293"/>
                  </a:lnTo>
                  <a:lnTo>
                    <a:pt x="36" y="290"/>
                  </a:lnTo>
                  <a:lnTo>
                    <a:pt x="22" y="282"/>
                  </a:lnTo>
                  <a:lnTo>
                    <a:pt x="10" y="271"/>
                  </a:lnTo>
                  <a:lnTo>
                    <a:pt x="2" y="255"/>
                  </a:lnTo>
                  <a:lnTo>
                    <a:pt x="0" y="238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2"/>
                  </a:lnTo>
                  <a:lnTo>
                    <a:pt x="22" y="10"/>
                  </a:lnTo>
                  <a:lnTo>
                    <a:pt x="36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843" y="2401"/>
              <a:ext cx="22" cy="53"/>
            </a:xfrm>
            <a:custGeom>
              <a:avLst/>
              <a:gdLst>
                <a:gd name="T0" fmla="*/ 53 w 107"/>
                <a:gd name="T1" fmla="*/ 0 h 263"/>
                <a:gd name="T2" fmla="*/ 70 w 107"/>
                <a:gd name="T3" fmla="*/ 4 h 263"/>
                <a:gd name="T4" fmla="*/ 84 w 107"/>
                <a:gd name="T5" fmla="*/ 12 h 263"/>
                <a:gd name="T6" fmla="*/ 97 w 107"/>
                <a:gd name="T7" fmla="*/ 23 h 263"/>
                <a:gd name="T8" fmla="*/ 103 w 107"/>
                <a:gd name="T9" fmla="*/ 39 h 263"/>
                <a:gd name="T10" fmla="*/ 107 w 107"/>
                <a:gd name="T11" fmla="*/ 55 h 263"/>
                <a:gd name="T12" fmla="*/ 107 w 107"/>
                <a:gd name="T13" fmla="*/ 208 h 263"/>
                <a:gd name="T14" fmla="*/ 103 w 107"/>
                <a:gd name="T15" fmla="*/ 226 h 263"/>
                <a:gd name="T16" fmla="*/ 97 w 107"/>
                <a:gd name="T17" fmla="*/ 241 h 263"/>
                <a:gd name="T18" fmla="*/ 84 w 107"/>
                <a:gd name="T19" fmla="*/ 253 h 263"/>
                <a:gd name="T20" fmla="*/ 70 w 107"/>
                <a:gd name="T21" fmla="*/ 260 h 263"/>
                <a:gd name="T22" fmla="*/ 53 w 107"/>
                <a:gd name="T23" fmla="*/ 263 h 263"/>
                <a:gd name="T24" fmla="*/ 36 w 107"/>
                <a:gd name="T25" fmla="*/ 260 h 263"/>
                <a:gd name="T26" fmla="*/ 22 w 107"/>
                <a:gd name="T27" fmla="*/ 253 h 263"/>
                <a:gd name="T28" fmla="*/ 10 w 107"/>
                <a:gd name="T29" fmla="*/ 241 h 263"/>
                <a:gd name="T30" fmla="*/ 2 w 107"/>
                <a:gd name="T31" fmla="*/ 226 h 263"/>
                <a:gd name="T32" fmla="*/ 0 w 107"/>
                <a:gd name="T33" fmla="*/ 208 h 263"/>
                <a:gd name="T34" fmla="*/ 0 w 107"/>
                <a:gd name="T35" fmla="*/ 55 h 263"/>
                <a:gd name="T36" fmla="*/ 2 w 107"/>
                <a:gd name="T37" fmla="*/ 39 h 263"/>
                <a:gd name="T38" fmla="*/ 10 w 107"/>
                <a:gd name="T39" fmla="*/ 23 h 263"/>
                <a:gd name="T40" fmla="*/ 22 w 107"/>
                <a:gd name="T41" fmla="*/ 12 h 263"/>
                <a:gd name="T42" fmla="*/ 36 w 107"/>
                <a:gd name="T43" fmla="*/ 4 h 263"/>
                <a:gd name="T44" fmla="*/ 53 w 107"/>
                <a:gd name="T4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263">
                  <a:moveTo>
                    <a:pt x="53" y="0"/>
                  </a:moveTo>
                  <a:lnTo>
                    <a:pt x="70" y="4"/>
                  </a:lnTo>
                  <a:lnTo>
                    <a:pt x="84" y="12"/>
                  </a:lnTo>
                  <a:lnTo>
                    <a:pt x="97" y="23"/>
                  </a:lnTo>
                  <a:lnTo>
                    <a:pt x="103" y="39"/>
                  </a:lnTo>
                  <a:lnTo>
                    <a:pt x="107" y="55"/>
                  </a:lnTo>
                  <a:lnTo>
                    <a:pt x="107" y="208"/>
                  </a:lnTo>
                  <a:lnTo>
                    <a:pt x="103" y="226"/>
                  </a:lnTo>
                  <a:lnTo>
                    <a:pt x="97" y="241"/>
                  </a:lnTo>
                  <a:lnTo>
                    <a:pt x="84" y="253"/>
                  </a:lnTo>
                  <a:lnTo>
                    <a:pt x="70" y="260"/>
                  </a:lnTo>
                  <a:lnTo>
                    <a:pt x="53" y="263"/>
                  </a:lnTo>
                  <a:lnTo>
                    <a:pt x="36" y="260"/>
                  </a:lnTo>
                  <a:lnTo>
                    <a:pt x="22" y="253"/>
                  </a:lnTo>
                  <a:lnTo>
                    <a:pt x="10" y="241"/>
                  </a:lnTo>
                  <a:lnTo>
                    <a:pt x="2" y="226"/>
                  </a:lnTo>
                  <a:lnTo>
                    <a:pt x="0" y="208"/>
                  </a:lnTo>
                  <a:lnTo>
                    <a:pt x="0" y="55"/>
                  </a:lnTo>
                  <a:lnTo>
                    <a:pt x="2" y="39"/>
                  </a:lnTo>
                  <a:lnTo>
                    <a:pt x="10" y="23"/>
                  </a:lnTo>
                  <a:lnTo>
                    <a:pt x="22" y="12"/>
                  </a:lnTo>
                  <a:lnTo>
                    <a:pt x="36" y="4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986" y="2789"/>
              <a:ext cx="46" cy="47"/>
            </a:xfrm>
            <a:custGeom>
              <a:avLst/>
              <a:gdLst>
                <a:gd name="T0" fmla="*/ 44 w 233"/>
                <a:gd name="T1" fmla="*/ 0 h 238"/>
                <a:gd name="T2" fmla="*/ 61 w 233"/>
                <a:gd name="T3" fmla="*/ 0 h 238"/>
                <a:gd name="T4" fmla="*/ 77 w 233"/>
                <a:gd name="T5" fmla="*/ 5 h 238"/>
                <a:gd name="T6" fmla="*/ 91 w 233"/>
                <a:gd name="T7" fmla="*/ 15 h 238"/>
                <a:gd name="T8" fmla="*/ 218 w 233"/>
                <a:gd name="T9" fmla="*/ 146 h 238"/>
                <a:gd name="T10" fmla="*/ 228 w 233"/>
                <a:gd name="T11" fmla="*/ 159 h 238"/>
                <a:gd name="T12" fmla="*/ 233 w 233"/>
                <a:gd name="T13" fmla="*/ 175 h 238"/>
                <a:gd name="T14" fmla="*/ 233 w 233"/>
                <a:gd name="T15" fmla="*/ 192 h 238"/>
                <a:gd name="T16" fmla="*/ 227 w 233"/>
                <a:gd name="T17" fmla="*/ 209 h 238"/>
                <a:gd name="T18" fmla="*/ 217 w 233"/>
                <a:gd name="T19" fmla="*/ 222 h 238"/>
                <a:gd name="T20" fmla="*/ 204 w 233"/>
                <a:gd name="T21" fmla="*/ 232 h 238"/>
                <a:gd name="T22" fmla="*/ 187 w 233"/>
                <a:gd name="T23" fmla="*/ 238 h 238"/>
                <a:gd name="T24" fmla="*/ 171 w 233"/>
                <a:gd name="T25" fmla="*/ 238 h 238"/>
                <a:gd name="T26" fmla="*/ 156 w 233"/>
                <a:gd name="T27" fmla="*/ 232 h 238"/>
                <a:gd name="T28" fmla="*/ 142 w 233"/>
                <a:gd name="T29" fmla="*/ 222 h 238"/>
                <a:gd name="T30" fmla="*/ 15 w 233"/>
                <a:gd name="T31" fmla="*/ 92 h 238"/>
                <a:gd name="T32" fmla="*/ 5 w 233"/>
                <a:gd name="T33" fmla="*/ 78 h 238"/>
                <a:gd name="T34" fmla="*/ 0 w 233"/>
                <a:gd name="T35" fmla="*/ 61 h 238"/>
                <a:gd name="T36" fmla="*/ 0 w 233"/>
                <a:gd name="T37" fmla="*/ 45 h 238"/>
                <a:gd name="T38" fmla="*/ 6 w 233"/>
                <a:gd name="T39" fmla="*/ 29 h 238"/>
                <a:gd name="T40" fmla="*/ 16 w 233"/>
                <a:gd name="T41" fmla="*/ 15 h 238"/>
                <a:gd name="T42" fmla="*/ 29 w 233"/>
                <a:gd name="T43" fmla="*/ 5 h 238"/>
                <a:gd name="T44" fmla="*/ 44 w 233"/>
                <a:gd name="T45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3" h="238">
                  <a:moveTo>
                    <a:pt x="44" y="0"/>
                  </a:moveTo>
                  <a:lnTo>
                    <a:pt x="61" y="0"/>
                  </a:lnTo>
                  <a:lnTo>
                    <a:pt x="77" y="5"/>
                  </a:lnTo>
                  <a:lnTo>
                    <a:pt x="91" y="15"/>
                  </a:lnTo>
                  <a:lnTo>
                    <a:pt x="218" y="146"/>
                  </a:lnTo>
                  <a:lnTo>
                    <a:pt x="228" y="159"/>
                  </a:lnTo>
                  <a:lnTo>
                    <a:pt x="233" y="175"/>
                  </a:lnTo>
                  <a:lnTo>
                    <a:pt x="233" y="192"/>
                  </a:lnTo>
                  <a:lnTo>
                    <a:pt x="227" y="209"/>
                  </a:lnTo>
                  <a:lnTo>
                    <a:pt x="217" y="222"/>
                  </a:lnTo>
                  <a:lnTo>
                    <a:pt x="204" y="232"/>
                  </a:lnTo>
                  <a:lnTo>
                    <a:pt x="187" y="238"/>
                  </a:lnTo>
                  <a:lnTo>
                    <a:pt x="171" y="238"/>
                  </a:lnTo>
                  <a:lnTo>
                    <a:pt x="156" y="232"/>
                  </a:lnTo>
                  <a:lnTo>
                    <a:pt x="142" y="222"/>
                  </a:lnTo>
                  <a:lnTo>
                    <a:pt x="15" y="92"/>
                  </a:lnTo>
                  <a:lnTo>
                    <a:pt x="5" y="78"/>
                  </a:lnTo>
                  <a:lnTo>
                    <a:pt x="0" y="61"/>
                  </a:lnTo>
                  <a:lnTo>
                    <a:pt x="0" y="45"/>
                  </a:lnTo>
                  <a:lnTo>
                    <a:pt x="6" y="29"/>
                  </a:lnTo>
                  <a:lnTo>
                    <a:pt x="16" y="15"/>
                  </a:lnTo>
                  <a:lnTo>
                    <a:pt x="29" y="5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676" y="2472"/>
              <a:ext cx="42" cy="44"/>
            </a:xfrm>
            <a:custGeom>
              <a:avLst/>
              <a:gdLst>
                <a:gd name="T0" fmla="*/ 44 w 211"/>
                <a:gd name="T1" fmla="*/ 0 h 216"/>
                <a:gd name="T2" fmla="*/ 60 w 211"/>
                <a:gd name="T3" fmla="*/ 0 h 216"/>
                <a:gd name="T4" fmla="*/ 76 w 211"/>
                <a:gd name="T5" fmla="*/ 4 h 216"/>
                <a:gd name="T6" fmla="*/ 90 w 211"/>
                <a:gd name="T7" fmla="*/ 14 h 216"/>
                <a:gd name="T8" fmla="*/ 197 w 211"/>
                <a:gd name="T9" fmla="*/ 122 h 216"/>
                <a:gd name="T10" fmla="*/ 207 w 211"/>
                <a:gd name="T11" fmla="*/ 137 h 216"/>
                <a:gd name="T12" fmla="*/ 211 w 211"/>
                <a:gd name="T13" fmla="*/ 153 h 216"/>
                <a:gd name="T14" fmla="*/ 211 w 211"/>
                <a:gd name="T15" fmla="*/ 169 h 216"/>
                <a:gd name="T16" fmla="*/ 207 w 211"/>
                <a:gd name="T17" fmla="*/ 186 h 216"/>
                <a:gd name="T18" fmla="*/ 197 w 211"/>
                <a:gd name="T19" fmla="*/ 200 h 216"/>
                <a:gd name="T20" fmla="*/ 182 w 211"/>
                <a:gd name="T21" fmla="*/ 210 h 216"/>
                <a:gd name="T22" fmla="*/ 166 w 211"/>
                <a:gd name="T23" fmla="*/ 216 h 216"/>
                <a:gd name="T24" fmla="*/ 150 w 211"/>
                <a:gd name="T25" fmla="*/ 216 h 216"/>
                <a:gd name="T26" fmla="*/ 134 w 211"/>
                <a:gd name="T27" fmla="*/ 210 h 216"/>
                <a:gd name="T28" fmla="*/ 121 w 211"/>
                <a:gd name="T29" fmla="*/ 200 h 216"/>
                <a:gd name="T30" fmla="*/ 15 w 211"/>
                <a:gd name="T31" fmla="*/ 91 h 216"/>
                <a:gd name="T32" fmla="*/ 4 w 211"/>
                <a:gd name="T33" fmla="*/ 77 h 216"/>
                <a:gd name="T34" fmla="*/ 0 w 211"/>
                <a:gd name="T35" fmla="*/ 62 h 216"/>
                <a:gd name="T36" fmla="*/ 0 w 211"/>
                <a:gd name="T37" fmla="*/ 45 h 216"/>
                <a:gd name="T38" fmla="*/ 4 w 211"/>
                <a:gd name="T39" fmla="*/ 29 h 216"/>
                <a:gd name="T40" fmla="*/ 15 w 211"/>
                <a:gd name="T41" fmla="*/ 14 h 216"/>
                <a:gd name="T42" fmla="*/ 28 w 211"/>
                <a:gd name="T43" fmla="*/ 4 h 216"/>
                <a:gd name="T44" fmla="*/ 44 w 211"/>
                <a:gd name="T45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1" h="216">
                  <a:moveTo>
                    <a:pt x="44" y="0"/>
                  </a:moveTo>
                  <a:lnTo>
                    <a:pt x="60" y="0"/>
                  </a:lnTo>
                  <a:lnTo>
                    <a:pt x="76" y="4"/>
                  </a:lnTo>
                  <a:lnTo>
                    <a:pt x="90" y="14"/>
                  </a:lnTo>
                  <a:lnTo>
                    <a:pt x="197" y="122"/>
                  </a:lnTo>
                  <a:lnTo>
                    <a:pt x="207" y="137"/>
                  </a:lnTo>
                  <a:lnTo>
                    <a:pt x="211" y="153"/>
                  </a:lnTo>
                  <a:lnTo>
                    <a:pt x="211" y="169"/>
                  </a:lnTo>
                  <a:lnTo>
                    <a:pt x="207" y="186"/>
                  </a:lnTo>
                  <a:lnTo>
                    <a:pt x="197" y="200"/>
                  </a:lnTo>
                  <a:lnTo>
                    <a:pt x="182" y="210"/>
                  </a:lnTo>
                  <a:lnTo>
                    <a:pt x="166" y="216"/>
                  </a:lnTo>
                  <a:lnTo>
                    <a:pt x="150" y="216"/>
                  </a:lnTo>
                  <a:lnTo>
                    <a:pt x="134" y="210"/>
                  </a:lnTo>
                  <a:lnTo>
                    <a:pt x="121" y="200"/>
                  </a:lnTo>
                  <a:lnTo>
                    <a:pt x="15" y="91"/>
                  </a:lnTo>
                  <a:lnTo>
                    <a:pt x="4" y="77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4" y="29"/>
                  </a:lnTo>
                  <a:lnTo>
                    <a:pt x="15" y="14"/>
                  </a:lnTo>
                  <a:lnTo>
                    <a:pt x="28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22" name="Freeform 23"/>
          <p:cNvSpPr>
            <a:spLocks noEditPoints="1"/>
          </p:cNvSpPr>
          <p:nvPr/>
        </p:nvSpPr>
        <p:spPr bwMode="auto">
          <a:xfrm>
            <a:off x="2801427" y="1228474"/>
            <a:ext cx="877659" cy="895117"/>
          </a:xfrm>
          <a:custGeom>
            <a:avLst/>
            <a:gdLst>
              <a:gd name="T0" fmla="*/ 1053 w 3321"/>
              <a:gd name="T1" fmla="*/ 367 h 3387"/>
              <a:gd name="T2" fmla="*/ 788 w 3321"/>
              <a:gd name="T3" fmla="*/ 483 h 3387"/>
              <a:gd name="T4" fmla="*/ 562 w 3321"/>
              <a:gd name="T5" fmla="*/ 682 h 3387"/>
              <a:gd name="T6" fmla="*/ 408 w 3321"/>
              <a:gd name="T7" fmla="*/ 936 h 3387"/>
              <a:gd name="T8" fmla="*/ 335 w 3321"/>
              <a:gd name="T9" fmla="*/ 1216 h 3387"/>
              <a:gd name="T10" fmla="*/ 346 w 3321"/>
              <a:gd name="T11" fmla="*/ 1505 h 3387"/>
              <a:gd name="T12" fmla="*/ 438 w 3321"/>
              <a:gd name="T13" fmla="*/ 1781 h 3387"/>
              <a:gd name="T14" fmla="*/ 613 w 3321"/>
              <a:gd name="T15" fmla="*/ 2025 h 3387"/>
              <a:gd name="T16" fmla="*/ 852 w 3321"/>
              <a:gd name="T17" fmla="*/ 2204 h 3387"/>
              <a:gd name="T18" fmla="*/ 1123 w 3321"/>
              <a:gd name="T19" fmla="*/ 2297 h 3387"/>
              <a:gd name="T20" fmla="*/ 1406 w 3321"/>
              <a:gd name="T21" fmla="*/ 2308 h 3387"/>
              <a:gd name="T22" fmla="*/ 1681 w 3321"/>
              <a:gd name="T23" fmla="*/ 2235 h 3387"/>
              <a:gd name="T24" fmla="*/ 1930 w 3321"/>
              <a:gd name="T25" fmla="*/ 2078 h 3387"/>
              <a:gd name="T26" fmla="*/ 2124 w 3321"/>
              <a:gd name="T27" fmla="*/ 1846 h 3387"/>
              <a:gd name="T28" fmla="*/ 2237 w 3321"/>
              <a:gd name="T29" fmla="*/ 1576 h 3387"/>
              <a:gd name="T30" fmla="*/ 2268 w 3321"/>
              <a:gd name="T31" fmla="*/ 1289 h 3387"/>
              <a:gd name="T32" fmla="*/ 2216 w 3321"/>
              <a:gd name="T33" fmla="*/ 1004 h 3387"/>
              <a:gd name="T34" fmla="*/ 2083 w 3321"/>
              <a:gd name="T35" fmla="*/ 741 h 3387"/>
              <a:gd name="T36" fmla="*/ 1871 w 3321"/>
              <a:gd name="T37" fmla="*/ 525 h 3387"/>
              <a:gd name="T38" fmla="*/ 1614 w 3321"/>
              <a:gd name="T39" fmla="*/ 388 h 3387"/>
              <a:gd name="T40" fmla="*/ 1335 w 3321"/>
              <a:gd name="T41" fmla="*/ 336 h 3387"/>
              <a:gd name="T42" fmla="*/ 1466 w 3321"/>
              <a:gd name="T43" fmla="*/ 11 h 3387"/>
              <a:gd name="T44" fmla="*/ 1789 w 3321"/>
              <a:gd name="T45" fmla="*/ 97 h 3387"/>
              <a:gd name="T46" fmla="*/ 2085 w 3321"/>
              <a:gd name="T47" fmla="*/ 269 h 3387"/>
              <a:gd name="T48" fmla="*/ 2332 w 3321"/>
              <a:gd name="T49" fmla="*/ 518 h 3387"/>
              <a:gd name="T50" fmla="*/ 2497 w 3321"/>
              <a:gd name="T51" fmla="*/ 812 h 3387"/>
              <a:gd name="T52" fmla="*/ 2584 w 3321"/>
              <a:gd name="T53" fmla="*/ 1131 h 3387"/>
              <a:gd name="T54" fmla="*/ 2590 w 3321"/>
              <a:gd name="T55" fmla="*/ 1460 h 3387"/>
              <a:gd name="T56" fmla="*/ 2518 w 3321"/>
              <a:gd name="T57" fmla="*/ 1782 h 3387"/>
              <a:gd name="T58" fmla="*/ 2365 w 3321"/>
              <a:gd name="T59" fmla="*/ 2081 h 3387"/>
              <a:gd name="T60" fmla="*/ 2479 w 3321"/>
              <a:gd name="T61" fmla="*/ 2134 h 3387"/>
              <a:gd name="T62" fmla="*/ 3289 w 3321"/>
              <a:gd name="T63" fmla="*/ 2975 h 3387"/>
              <a:gd name="T64" fmla="*/ 3321 w 3321"/>
              <a:gd name="T65" fmla="*/ 3127 h 3387"/>
              <a:gd name="T66" fmla="*/ 3268 w 3321"/>
              <a:gd name="T67" fmla="*/ 3274 h 3387"/>
              <a:gd name="T68" fmla="*/ 3141 w 3321"/>
              <a:gd name="T69" fmla="*/ 3371 h 3387"/>
              <a:gd name="T70" fmla="*/ 2990 w 3321"/>
              <a:gd name="T71" fmla="*/ 3382 h 3387"/>
              <a:gd name="T72" fmla="*/ 2852 w 3321"/>
              <a:gd name="T73" fmla="*/ 3306 h 3387"/>
              <a:gd name="T74" fmla="*/ 2060 w 3321"/>
              <a:gd name="T75" fmla="*/ 2473 h 3387"/>
              <a:gd name="T76" fmla="*/ 1898 w 3321"/>
              <a:gd name="T77" fmla="*/ 2501 h 3387"/>
              <a:gd name="T78" fmla="*/ 1591 w 3321"/>
              <a:gd name="T79" fmla="*/ 2615 h 3387"/>
              <a:gd name="T80" fmla="*/ 1271 w 3321"/>
              <a:gd name="T81" fmla="*/ 2650 h 3387"/>
              <a:gd name="T82" fmla="*/ 951 w 3321"/>
              <a:gd name="T83" fmla="*/ 2602 h 3387"/>
              <a:gd name="T84" fmla="*/ 649 w 3321"/>
              <a:gd name="T85" fmla="*/ 2473 h 3387"/>
              <a:gd name="T86" fmla="*/ 381 w 3321"/>
              <a:gd name="T87" fmla="*/ 2262 h 3387"/>
              <a:gd name="T88" fmla="*/ 169 w 3321"/>
              <a:gd name="T89" fmla="*/ 1980 h 3387"/>
              <a:gd name="T90" fmla="*/ 42 w 3321"/>
              <a:gd name="T91" fmla="*/ 1662 h 3387"/>
              <a:gd name="T92" fmla="*/ 0 w 3321"/>
              <a:gd name="T93" fmla="*/ 1325 h 3387"/>
              <a:gd name="T94" fmla="*/ 42 w 3321"/>
              <a:gd name="T95" fmla="*/ 989 h 3387"/>
              <a:gd name="T96" fmla="*/ 169 w 3321"/>
              <a:gd name="T97" fmla="*/ 670 h 3387"/>
              <a:gd name="T98" fmla="*/ 381 w 3321"/>
              <a:gd name="T99" fmla="*/ 387 h 3387"/>
              <a:gd name="T100" fmla="*/ 658 w 3321"/>
              <a:gd name="T101" fmla="*/ 172 h 3387"/>
              <a:gd name="T102" fmla="*/ 969 w 3321"/>
              <a:gd name="T103" fmla="*/ 43 h 3387"/>
              <a:gd name="T104" fmla="*/ 1299 w 3321"/>
              <a:gd name="T105" fmla="*/ 0 h 3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21" h="3387">
                <a:moveTo>
                  <a:pt x="1263" y="336"/>
                </a:moveTo>
                <a:lnTo>
                  <a:pt x="1193" y="342"/>
                </a:lnTo>
                <a:lnTo>
                  <a:pt x="1123" y="352"/>
                </a:lnTo>
                <a:lnTo>
                  <a:pt x="1053" y="367"/>
                </a:lnTo>
                <a:lnTo>
                  <a:pt x="984" y="388"/>
                </a:lnTo>
                <a:lnTo>
                  <a:pt x="917" y="415"/>
                </a:lnTo>
                <a:lnTo>
                  <a:pt x="852" y="447"/>
                </a:lnTo>
                <a:lnTo>
                  <a:pt x="788" y="483"/>
                </a:lnTo>
                <a:lnTo>
                  <a:pt x="728" y="525"/>
                </a:lnTo>
                <a:lnTo>
                  <a:pt x="669" y="572"/>
                </a:lnTo>
                <a:lnTo>
                  <a:pt x="613" y="624"/>
                </a:lnTo>
                <a:lnTo>
                  <a:pt x="562" y="682"/>
                </a:lnTo>
                <a:lnTo>
                  <a:pt x="516" y="741"/>
                </a:lnTo>
                <a:lnTo>
                  <a:pt x="475" y="803"/>
                </a:lnTo>
                <a:lnTo>
                  <a:pt x="438" y="868"/>
                </a:lnTo>
                <a:lnTo>
                  <a:pt x="408" y="936"/>
                </a:lnTo>
                <a:lnTo>
                  <a:pt x="382" y="1004"/>
                </a:lnTo>
                <a:lnTo>
                  <a:pt x="361" y="1074"/>
                </a:lnTo>
                <a:lnTo>
                  <a:pt x="346" y="1144"/>
                </a:lnTo>
                <a:lnTo>
                  <a:pt x="335" y="1216"/>
                </a:lnTo>
                <a:lnTo>
                  <a:pt x="331" y="1289"/>
                </a:lnTo>
                <a:lnTo>
                  <a:pt x="331" y="1360"/>
                </a:lnTo>
                <a:lnTo>
                  <a:pt x="335" y="1433"/>
                </a:lnTo>
                <a:lnTo>
                  <a:pt x="346" y="1505"/>
                </a:lnTo>
                <a:lnTo>
                  <a:pt x="361" y="1576"/>
                </a:lnTo>
                <a:lnTo>
                  <a:pt x="382" y="1646"/>
                </a:lnTo>
                <a:lnTo>
                  <a:pt x="408" y="1715"/>
                </a:lnTo>
                <a:lnTo>
                  <a:pt x="438" y="1781"/>
                </a:lnTo>
                <a:lnTo>
                  <a:pt x="475" y="1846"/>
                </a:lnTo>
                <a:lnTo>
                  <a:pt x="516" y="1909"/>
                </a:lnTo>
                <a:lnTo>
                  <a:pt x="562" y="1969"/>
                </a:lnTo>
                <a:lnTo>
                  <a:pt x="613" y="2025"/>
                </a:lnTo>
                <a:lnTo>
                  <a:pt x="669" y="2078"/>
                </a:lnTo>
                <a:lnTo>
                  <a:pt x="728" y="2124"/>
                </a:lnTo>
                <a:lnTo>
                  <a:pt x="788" y="2166"/>
                </a:lnTo>
                <a:lnTo>
                  <a:pt x="852" y="2204"/>
                </a:lnTo>
                <a:lnTo>
                  <a:pt x="917" y="2235"/>
                </a:lnTo>
                <a:lnTo>
                  <a:pt x="984" y="2261"/>
                </a:lnTo>
                <a:lnTo>
                  <a:pt x="1053" y="2282"/>
                </a:lnTo>
                <a:lnTo>
                  <a:pt x="1123" y="2297"/>
                </a:lnTo>
                <a:lnTo>
                  <a:pt x="1193" y="2308"/>
                </a:lnTo>
                <a:lnTo>
                  <a:pt x="1263" y="2314"/>
                </a:lnTo>
                <a:lnTo>
                  <a:pt x="1335" y="2314"/>
                </a:lnTo>
                <a:lnTo>
                  <a:pt x="1406" y="2308"/>
                </a:lnTo>
                <a:lnTo>
                  <a:pt x="1476" y="2297"/>
                </a:lnTo>
                <a:lnTo>
                  <a:pt x="1546" y="2282"/>
                </a:lnTo>
                <a:lnTo>
                  <a:pt x="1614" y="2261"/>
                </a:lnTo>
                <a:lnTo>
                  <a:pt x="1681" y="2235"/>
                </a:lnTo>
                <a:lnTo>
                  <a:pt x="1747" y="2204"/>
                </a:lnTo>
                <a:lnTo>
                  <a:pt x="1809" y="2166"/>
                </a:lnTo>
                <a:lnTo>
                  <a:pt x="1871" y="2124"/>
                </a:lnTo>
                <a:lnTo>
                  <a:pt x="1930" y="2078"/>
                </a:lnTo>
                <a:lnTo>
                  <a:pt x="1985" y="2025"/>
                </a:lnTo>
                <a:lnTo>
                  <a:pt x="2037" y="1969"/>
                </a:lnTo>
                <a:lnTo>
                  <a:pt x="2083" y="1909"/>
                </a:lnTo>
                <a:lnTo>
                  <a:pt x="2124" y="1846"/>
                </a:lnTo>
                <a:lnTo>
                  <a:pt x="2160" y="1781"/>
                </a:lnTo>
                <a:lnTo>
                  <a:pt x="2191" y="1715"/>
                </a:lnTo>
                <a:lnTo>
                  <a:pt x="2216" y="1646"/>
                </a:lnTo>
                <a:lnTo>
                  <a:pt x="2237" y="1576"/>
                </a:lnTo>
                <a:lnTo>
                  <a:pt x="2253" y="1505"/>
                </a:lnTo>
                <a:lnTo>
                  <a:pt x="2263" y="1433"/>
                </a:lnTo>
                <a:lnTo>
                  <a:pt x="2268" y="1360"/>
                </a:lnTo>
                <a:lnTo>
                  <a:pt x="2268" y="1289"/>
                </a:lnTo>
                <a:lnTo>
                  <a:pt x="2263" y="1216"/>
                </a:lnTo>
                <a:lnTo>
                  <a:pt x="2253" y="1144"/>
                </a:lnTo>
                <a:lnTo>
                  <a:pt x="2237" y="1074"/>
                </a:lnTo>
                <a:lnTo>
                  <a:pt x="2216" y="1004"/>
                </a:lnTo>
                <a:lnTo>
                  <a:pt x="2191" y="936"/>
                </a:lnTo>
                <a:lnTo>
                  <a:pt x="2160" y="868"/>
                </a:lnTo>
                <a:lnTo>
                  <a:pt x="2124" y="803"/>
                </a:lnTo>
                <a:lnTo>
                  <a:pt x="2083" y="741"/>
                </a:lnTo>
                <a:lnTo>
                  <a:pt x="2037" y="682"/>
                </a:lnTo>
                <a:lnTo>
                  <a:pt x="1985" y="624"/>
                </a:lnTo>
                <a:lnTo>
                  <a:pt x="1930" y="572"/>
                </a:lnTo>
                <a:lnTo>
                  <a:pt x="1871" y="525"/>
                </a:lnTo>
                <a:lnTo>
                  <a:pt x="1809" y="483"/>
                </a:lnTo>
                <a:lnTo>
                  <a:pt x="1747" y="447"/>
                </a:lnTo>
                <a:lnTo>
                  <a:pt x="1681" y="415"/>
                </a:lnTo>
                <a:lnTo>
                  <a:pt x="1614" y="388"/>
                </a:lnTo>
                <a:lnTo>
                  <a:pt x="1546" y="367"/>
                </a:lnTo>
                <a:lnTo>
                  <a:pt x="1476" y="352"/>
                </a:lnTo>
                <a:lnTo>
                  <a:pt x="1406" y="342"/>
                </a:lnTo>
                <a:lnTo>
                  <a:pt x="1335" y="336"/>
                </a:lnTo>
                <a:lnTo>
                  <a:pt x="1263" y="336"/>
                </a:lnTo>
                <a:close/>
                <a:moveTo>
                  <a:pt x="1299" y="0"/>
                </a:moveTo>
                <a:lnTo>
                  <a:pt x="1382" y="2"/>
                </a:lnTo>
                <a:lnTo>
                  <a:pt x="1466" y="11"/>
                </a:lnTo>
                <a:lnTo>
                  <a:pt x="1548" y="24"/>
                </a:lnTo>
                <a:lnTo>
                  <a:pt x="1629" y="43"/>
                </a:lnTo>
                <a:lnTo>
                  <a:pt x="1710" y="67"/>
                </a:lnTo>
                <a:lnTo>
                  <a:pt x="1789" y="97"/>
                </a:lnTo>
                <a:lnTo>
                  <a:pt x="1866" y="131"/>
                </a:lnTo>
                <a:lnTo>
                  <a:pt x="1941" y="172"/>
                </a:lnTo>
                <a:lnTo>
                  <a:pt x="2015" y="217"/>
                </a:lnTo>
                <a:lnTo>
                  <a:pt x="2085" y="269"/>
                </a:lnTo>
                <a:lnTo>
                  <a:pt x="2153" y="325"/>
                </a:lnTo>
                <a:lnTo>
                  <a:pt x="2218" y="387"/>
                </a:lnTo>
                <a:lnTo>
                  <a:pt x="2278" y="451"/>
                </a:lnTo>
                <a:lnTo>
                  <a:pt x="2332" y="518"/>
                </a:lnTo>
                <a:lnTo>
                  <a:pt x="2381" y="589"/>
                </a:lnTo>
                <a:lnTo>
                  <a:pt x="2425" y="661"/>
                </a:lnTo>
                <a:lnTo>
                  <a:pt x="2464" y="736"/>
                </a:lnTo>
                <a:lnTo>
                  <a:pt x="2497" y="812"/>
                </a:lnTo>
                <a:lnTo>
                  <a:pt x="2527" y="889"/>
                </a:lnTo>
                <a:lnTo>
                  <a:pt x="2550" y="969"/>
                </a:lnTo>
                <a:lnTo>
                  <a:pt x="2570" y="1049"/>
                </a:lnTo>
                <a:lnTo>
                  <a:pt x="2584" y="1131"/>
                </a:lnTo>
                <a:lnTo>
                  <a:pt x="2593" y="1213"/>
                </a:lnTo>
                <a:lnTo>
                  <a:pt x="2597" y="1295"/>
                </a:lnTo>
                <a:lnTo>
                  <a:pt x="2597" y="1378"/>
                </a:lnTo>
                <a:lnTo>
                  <a:pt x="2590" y="1460"/>
                </a:lnTo>
                <a:lnTo>
                  <a:pt x="2580" y="1541"/>
                </a:lnTo>
                <a:lnTo>
                  <a:pt x="2564" y="1623"/>
                </a:lnTo>
                <a:lnTo>
                  <a:pt x="2544" y="1703"/>
                </a:lnTo>
                <a:lnTo>
                  <a:pt x="2518" y="1782"/>
                </a:lnTo>
                <a:lnTo>
                  <a:pt x="2488" y="1859"/>
                </a:lnTo>
                <a:lnTo>
                  <a:pt x="2452" y="1935"/>
                </a:lnTo>
                <a:lnTo>
                  <a:pt x="2411" y="2009"/>
                </a:lnTo>
                <a:lnTo>
                  <a:pt x="2365" y="2081"/>
                </a:lnTo>
                <a:lnTo>
                  <a:pt x="2396" y="2090"/>
                </a:lnTo>
                <a:lnTo>
                  <a:pt x="2424" y="2101"/>
                </a:lnTo>
                <a:lnTo>
                  <a:pt x="2452" y="2116"/>
                </a:lnTo>
                <a:lnTo>
                  <a:pt x="2479" y="2134"/>
                </a:lnTo>
                <a:lnTo>
                  <a:pt x="2503" y="2157"/>
                </a:lnTo>
                <a:lnTo>
                  <a:pt x="3240" y="2910"/>
                </a:lnTo>
                <a:lnTo>
                  <a:pt x="3268" y="2941"/>
                </a:lnTo>
                <a:lnTo>
                  <a:pt x="3289" y="2975"/>
                </a:lnTo>
                <a:lnTo>
                  <a:pt x="3304" y="3011"/>
                </a:lnTo>
                <a:lnTo>
                  <a:pt x="3315" y="3049"/>
                </a:lnTo>
                <a:lnTo>
                  <a:pt x="3321" y="3089"/>
                </a:lnTo>
                <a:lnTo>
                  <a:pt x="3321" y="3127"/>
                </a:lnTo>
                <a:lnTo>
                  <a:pt x="3315" y="3166"/>
                </a:lnTo>
                <a:lnTo>
                  <a:pt x="3304" y="3204"/>
                </a:lnTo>
                <a:lnTo>
                  <a:pt x="3289" y="3240"/>
                </a:lnTo>
                <a:lnTo>
                  <a:pt x="3268" y="3274"/>
                </a:lnTo>
                <a:lnTo>
                  <a:pt x="3240" y="3306"/>
                </a:lnTo>
                <a:lnTo>
                  <a:pt x="3210" y="3333"/>
                </a:lnTo>
                <a:lnTo>
                  <a:pt x="3177" y="3355"/>
                </a:lnTo>
                <a:lnTo>
                  <a:pt x="3141" y="3371"/>
                </a:lnTo>
                <a:lnTo>
                  <a:pt x="3104" y="3382"/>
                </a:lnTo>
                <a:lnTo>
                  <a:pt x="3066" y="3387"/>
                </a:lnTo>
                <a:lnTo>
                  <a:pt x="3027" y="3387"/>
                </a:lnTo>
                <a:lnTo>
                  <a:pt x="2990" y="3382"/>
                </a:lnTo>
                <a:lnTo>
                  <a:pt x="2953" y="3371"/>
                </a:lnTo>
                <a:lnTo>
                  <a:pt x="2917" y="3355"/>
                </a:lnTo>
                <a:lnTo>
                  <a:pt x="2884" y="3333"/>
                </a:lnTo>
                <a:lnTo>
                  <a:pt x="2852" y="3306"/>
                </a:lnTo>
                <a:lnTo>
                  <a:pt x="2114" y="2552"/>
                </a:lnTo>
                <a:lnTo>
                  <a:pt x="2093" y="2528"/>
                </a:lnTo>
                <a:lnTo>
                  <a:pt x="2074" y="2501"/>
                </a:lnTo>
                <a:lnTo>
                  <a:pt x="2060" y="2473"/>
                </a:lnTo>
                <a:lnTo>
                  <a:pt x="2049" y="2443"/>
                </a:lnTo>
                <a:lnTo>
                  <a:pt x="2040" y="2412"/>
                </a:lnTo>
                <a:lnTo>
                  <a:pt x="1971" y="2459"/>
                </a:lnTo>
                <a:lnTo>
                  <a:pt x="1898" y="2501"/>
                </a:lnTo>
                <a:lnTo>
                  <a:pt x="1824" y="2537"/>
                </a:lnTo>
                <a:lnTo>
                  <a:pt x="1748" y="2568"/>
                </a:lnTo>
                <a:lnTo>
                  <a:pt x="1670" y="2594"/>
                </a:lnTo>
                <a:lnTo>
                  <a:pt x="1591" y="2615"/>
                </a:lnTo>
                <a:lnTo>
                  <a:pt x="1512" y="2631"/>
                </a:lnTo>
                <a:lnTo>
                  <a:pt x="1432" y="2642"/>
                </a:lnTo>
                <a:lnTo>
                  <a:pt x="1351" y="2648"/>
                </a:lnTo>
                <a:lnTo>
                  <a:pt x="1271" y="2650"/>
                </a:lnTo>
                <a:lnTo>
                  <a:pt x="1190" y="2645"/>
                </a:lnTo>
                <a:lnTo>
                  <a:pt x="1110" y="2635"/>
                </a:lnTo>
                <a:lnTo>
                  <a:pt x="1030" y="2621"/>
                </a:lnTo>
                <a:lnTo>
                  <a:pt x="951" y="2602"/>
                </a:lnTo>
                <a:lnTo>
                  <a:pt x="873" y="2577"/>
                </a:lnTo>
                <a:lnTo>
                  <a:pt x="796" y="2547"/>
                </a:lnTo>
                <a:lnTo>
                  <a:pt x="721" y="2513"/>
                </a:lnTo>
                <a:lnTo>
                  <a:pt x="649" y="2473"/>
                </a:lnTo>
                <a:lnTo>
                  <a:pt x="578" y="2428"/>
                </a:lnTo>
                <a:lnTo>
                  <a:pt x="509" y="2378"/>
                </a:lnTo>
                <a:lnTo>
                  <a:pt x="443" y="2323"/>
                </a:lnTo>
                <a:lnTo>
                  <a:pt x="381" y="2262"/>
                </a:lnTo>
                <a:lnTo>
                  <a:pt x="319" y="2196"/>
                </a:lnTo>
                <a:lnTo>
                  <a:pt x="264" y="2126"/>
                </a:lnTo>
                <a:lnTo>
                  <a:pt x="214" y="2055"/>
                </a:lnTo>
                <a:lnTo>
                  <a:pt x="169" y="1980"/>
                </a:lnTo>
                <a:lnTo>
                  <a:pt x="130" y="1902"/>
                </a:lnTo>
                <a:lnTo>
                  <a:pt x="95" y="1824"/>
                </a:lnTo>
                <a:lnTo>
                  <a:pt x="66" y="1743"/>
                </a:lnTo>
                <a:lnTo>
                  <a:pt x="42" y="1662"/>
                </a:lnTo>
                <a:lnTo>
                  <a:pt x="24" y="1578"/>
                </a:lnTo>
                <a:lnTo>
                  <a:pt x="11" y="1494"/>
                </a:lnTo>
                <a:lnTo>
                  <a:pt x="3" y="1410"/>
                </a:lnTo>
                <a:lnTo>
                  <a:pt x="0" y="1325"/>
                </a:lnTo>
                <a:lnTo>
                  <a:pt x="3" y="1240"/>
                </a:lnTo>
                <a:lnTo>
                  <a:pt x="11" y="1155"/>
                </a:lnTo>
                <a:lnTo>
                  <a:pt x="24" y="1071"/>
                </a:lnTo>
                <a:lnTo>
                  <a:pt x="42" y="989"/>
                </a:lnTo>
                <a:lnTo>
                  <a:pt x="66" y="906"/>
                </a:lnTo>
                <a:lnTo>
                  <a:pt x="95" y="825"/>
                </a:lnTo>
                <a:lnTo>
                  <a:pt x="130" y="747"/>
                </a:lnTo>
                <a:lnTo>
                  <a:pt x="169" y="670"/>
                </a:lnTo>
                <a:lnTo>
                  <a:pt x="214" y="595"/>
                </a:lnTo>
                <a:lnTo>
                  <a:pt x="264" y="523"/>
                </a:lnTo>
                <a:lnTo>
                  <a:pt x="319" y="453"/>
                </a:lnTo>
                <a:lnTo>
                  <a:pt x="381" y="387"/>
                </a:lnTo>
                <a:lnTo>
                  <a:pt x="446" y="325"/>
                </a:lnTo>
                <a:lnTo>
                  <a:pt x="513" y="269"/>
                </a:lnTo>
                <a:lnTo>
                  <a:pt x="584" y="217"/>
                </a:lnTo>
                <a:lnTo>
                  <a:pt x="658" y="172"/>
                </a:lnTo>
                <a:lnTo>
                  <a:pt x="732" y="131"/>
                </a:lnTo>
                <a:lnTo>
                  <a:pt x="810" y="97"/>
                </a:lnTo>
                <a:lnTo>
                  <a:pt x="889" y="67"/>
                </a:lnTo>
                <a:lnTo>
                  <a:pt x="969" y="43"/>
                </a:lnTo>
                <a:lnTo>
                  <a:pt x="1051" y="24"/>
                </a:lnTo>
                <a:lnTo>
                  <a:pt x="1133" y="11"/>
                </a:lnTo>
                <a:lnTo>
                  <a:pt x="1216" y="2"/>
                </a:lnTo>
                <a:lnTo>
                  <a:pt x="12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sp>
        <p:nvSpPr>
          <p:cNvPr id="23" name="Freeform 28"/>
          <p:cNvSpPr>
            <a:spLocks noEditPoints="1"/>
          </p:cNvSpPr>
          <p:nvPr/>
        </p:nvSpPr>
        <p:spPr bwMode="auto">
          <a:xfrm>
            <a:off x="5241950" y="1151710"/>
            <a:ext cx="652598" cy="1048645"/>
          </a:xfrm>
          <a:custGeom>
            <a:avLst/>
            <a:gdLst>
              <a:gd name="T0" fmla="*/ 1603 w 2623"/>
              <a:gd name="T1" fmla="*/ 3873 h 4096"/>
              <a:gd name="T2" fmla="*/ 1492 w 2623"/>
              <a:gd name="T3" fmla="*/ 4031 h 4096"/>
              <a:gd name="T4" fmla="*/ 1351 w 2623"/>
              <a:gd name="T5" fmla="*/ 4094 h 4096"/>
              <a:gd name="T6" fmla="*/ 1198 w 2623"/>
              <a:gd name="T7" fmla="*/ 4072 h 4096"/>
              <a:gd name="T8" fmla="*/ 1068 w 2623"/>
              <a:gd name="T9" fmla="*/ 3963 h 4096"/>
              <a:gd name="T10" fmla="*/ 993 w 2623"/>
              <a:gd name="T11" fmla="*/ 3768 h 4096"/>
              <a:gd name="T12" fmla="*/ 839 w 2623"/>
              <a:gd name="T13" fmla="*/ 3642 h 4096"/>
              <a:gd name="T14" fmla="*/ 1550 w 2623"/>
              <a:gd name="T15" fmla="*/ 1662 h 4096"/>
              <a:gd name="T16" fmla="*/ 1550 w 2623"/>
              <a:gd name="T17" fmla="*/ 2196 h 4096"/>
              <a:gd name="T18" fmla="*/ 1072 w 2623"/>
              <a:gd name="T19" fmla="*/ 2196 h 4096"/>
              <a:gd name="T20" fmla="*/ 1072 w 2623"/>
              <a:gd name="T21" fmla="*/ 1662 h 4096"/>
              <a:gd name="T22" fmla="*/ 1229 w 2623"/>
              <a:gd name="T23" fmla="*/ 303 h 4096"/>
              <a:gd name="T24" fmla="*/ 925 w 2623"/>
              <a:gd name="T25" fmla="*/ 373 h 4096"/>
              <a:gd name="T26" fmla="*/ 658 w 2623"/>
              <a:gd name="T27" fmla="*/ 537 h 4096"/>
              <a:gd name="T28" fmla="*/ 445 w 2623"/>
              <a:gd name="T29" fmla="*/ 779 h 4096"/>
              <a:gd name="T30" fmla="*/ 326 w 2623"/>
              <a:gd name="T31" fmla="*/ 1063 h 4096"/>
              <a:gd name="T32" fmla="*/ 303 w 2623"/>
              <a:gd name="T33" fmla="*/ 1386 h 4096"/>
              <a:gd name="T34" fmla="*/ 379 w 2623"/>
              <a:gd name="T35" fmla="*/ 1697 h 4096"/>
              <a:gd name="T36" fmla="*/ 557 w 2623"/>
              <a:gd name="T37" fmla="*/ 1971 h 4096"/>
              <a:gd name="T38" fmla="*/ 633 w 2623"/>
              <a:gd name="T39" fmla="*/ 2081 h 4096"/>
              <a:gd name="T40" fmla="*/ 791 w 2623"/>
              <a:gd name="T41" fmla="*/ 2388 h 4096"/>
              <a:gd name="T42" fmla="*/ 923 w 2623"/>
              <a:gd name="T43" fmla="*/ 2759 h 4096"/>
              <a:gd name="T44" fmla="*/ 1681 w 2623"/>
              <a:gd name="T45" fmla="*/ 2865 h 4096"/>
              <a:gd name="T46" fmla="*/ 1710 w 2623"/>
              <a:gd name="T47" fmla="*/ 2714 h 4096"/>
              <a:gd name="T48" fmla="*/ 1826 w 2623"/>
              <a:gd name="T49" fmla="*/ 2388 h 4096"/>
              <a:gd name="T50" fmla="*/ 1977 w 2623"/>
              <a:gd name="T51" fmla="*/ 2092 h 4096"/>
              <a:gd name="T52" fmla="*/ 2055 w 2623"/>
              <a:gd name="T53" fmla="*/ 1980 h 4096"/>
              <a:gd name="T54" fmla="*/ 2240 w 2623"/>
              <a:gd name="T55" fmla="*/ 1705 h 4096"/>
              <a:gd name="T56" fmla="*/ 2320 w 2623"/>
              <a:gd name="T57" fmla="*/ 1387 h 4096"/>
              <a:gd name="T58" fmla="*/ 2296 w 2623"/>
              <a:gd name="T59" fmla="*/ 1063 h 4096"/>
              <a:gd name="T60" fmla="*/ 2177 w 2623"/>
              <a:gd name="T61" fmla="*/ 779 h 4096"/>
              <a:gd name="T62" fmla="*/ 1964 w 2623"/>
              <a:gd name="T63" fmla="*/ 537 h 4096"/>
              <a:gd name="T64" fmla="*/ 1698 w 2623"/>
              <a:gd name="T65" fmla="*/ 373 h 4096"/>
              <a:gd name="T66" fmla="*/ 1393 w 2623"/>
              <a:gd name="T67" fmla="*/ 303 h 4096"/>
              <a:gd name="T68" fmla="*/ 1408 w 2623"/>
              <a:gd name="T69" fmla="*/ 4 h 4096"/>
              <a:gd name="T70" fmla="*/ 1770 w 2623"/>
              <a:gd name="T71" fmla="*/ 79 h 4096"/>
              <a:gd name="T72" fmla="*/ 2090 w 2623"/>
              <a:gd name="T73" fmla="*/ 256 h 4096"/>
              <a:gd name="T74" fmla="*/ 2363 w 2623"/>
              <a:gd name="T75" fmla="*/ 526 h 4096"/>
              <a:gd name="T76" fmla="*/ 2543 w 2623"/>
              <a:gd name="T77" fmla="*/ 845 h 4096"/>
              <a:gd name="T78" fmla="*/ 2619 w 2623"/>
              <a:gd name="T79" fmla="*/ 1205 h 4096"/>
              <a:gd name="T80" fmla="*/ 2591 w 2623"/>
              <a:gd name="T81" fmla="*/ 1595 h 4096"/>
              <a:gd name="T82" fmla="*/ 2453 w 2623"/>
              <a:gd name="T83" fmla="*/ 1949 h 4096"/>
              <a:gd name="T84" fmla="*/ 2272 w 2623"/>
              <a:gd name="T85" fmla="*/ 2191 h 4096"/>
              <a:gd name="T86" fmla="*/ 2174 w 2623"/>
              <a:gd name="T87" fmla="*/ 2358 h 4096"/>
              <a:gd name="T88" fmla="*/ 2014 w 2623"/>
              <a:gd name="T89" fmla="*/ 2753 h 4096"/>
              <a:gd name="T90" fmla="*/ 1997 w 2623"/>
              <a:gd name="T91" fmla="*/ 2813 h 4096"/>
              <a:gd name="T92" fmla="*/ 1983 w 2623"/>
              <a:gd name="T93" fmla="*/ 2865 h 4096"/>
              <a:gd name="T94" fmla="*/ 1981 w 2623"/>
              <a:gd name="T95" fmla="*/ 3165 h 4096"/>
              <a:gd name="T96" fmla="*/ 637 w 2623"/>
              <a:gd name="T97" fmla="*/ 2864 h 4096"/>
              <a:gd name="T98" fmla="*/ 568 w 2623"/>
              <a:gd name="T99" fmla="*/ 2631 h 4096"/>
              <a:gd name="T100" fmla="*/ 376 w 2623"/>
              <a:gd name="T101" fmla="*/ 2237 h 4096"/>
              <a:gd name="T102" fmla="*/ 338 w 2623"/>
              <a:gd name="T103" fmla="*/ 2172 h 4096"/>
              <a:gd name="T104" fmla="*/ 122 w 2623"/>
              <a:gd name="T105" fmla="*/ 1856 h 4096"/>
              <a:gd name="T106" fmla="*/ 13 w 2623"/>
              <a:gd name="T107" fmla="*/ 1497 h 4096"/>
              <a:gd name="T108" fmla="*/ 12 w 2623"/>
              <a:gd name="T109" fmla="*/ 1110 h 4096"/>
              <a:gd name="T110" fmla="*/ 114 w 2623"/>
              <a:gd name="T111" fmla="*/ 762 h 4096"/>
              <a:gd name="T112" fmla="*/ 319 w 2623"/>
              <a:gd name="T113" fmla="*/ 453 h 4096"/>
              <a:gd name="T114" fmla="*/ 608 w 2623"/>
              <a:gd name="T115" fmla="*/ 202 h 4096"/>
              <a:gd name="T116" fmla="*/ 940 w 2623"/>
              <a:gd name="T117" fmla="*/ 51 h 4096"/>
              <a:gd name="T118" fmla="*/ 1311 w 2623"/>
              <a:gd name="T119" fmla="*/ 0 h 4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23" h="4096">
                <a:moveTo>
                  <a:pt x="993" y="3768"/>
                </a:moveTo>
                <a:lnTo>
                  <a:pt x="1629" y="3768"/>
                </a:lnTo>
                <a:lnTo>
                  <a:pt x="1619" y="3823"/>
                </a:lnTo>
                <a:lnTo>
                  <a:pt x="1603" y="3873"/>
                </a:lnTo>
                <a:lnTo>
                  <a:pt x="1582" y="3920"/>
                </a:lnTo>
                <a:lnTo>
                  <a:pt x="1554" y="3963"/>
                </a:lnTo>
                <a:lnTo>
                  <a:pt x="1522" y="4003"/>
                </a:lnTo>
                <a:lnTo>
                  <a:pt x="1492" y="4031"/>
                </a:lnTo>
                <a:lnTo>
                  <a:pt x="1459" y="4055"/>
                </a:lnTo>
                <a:lnTo>
                  <a:pt x="1425" y="4072"/>
                </a:lnTo>
                <a:lnTo>
                  <a:pt x="1388" y="4086"/>
                </a:lnTo>
                <a:lnTo>
                  <a:pt x="1351" y="4094"/>
                </a:lnTo>
                <a:lnTo>
                  <a:pt x="1311" y="4096"/>
                </a:lnTo>
                <a:lnTo>
                  <a:pt x="1271" y="4094"/>
                </a:lnTo>
                <a:lnTo>
                  <a:pt x="1234" y="4086"/>
                </a:lnTo>
                <a:lnTo>
                  <a:pt x="1198" y="4072"/>
                </a:lnTo>
                <a:lnTo>
                  <a:pt x="1163" y="4055"/>
                </a:lnTo>
                <a:lnTo>
                  <a:pt x="1130" y="4031"/>
                </a:lnTo>
                <a:lnTo>
                  <a:pt x="1100" y="4003"/>
                </a:lnTo>
                <a:lnTo>
                  <a:pt x="1068" y="3963"/>
                </a:lnTo>
                <a:lnTo>
                  <a:pt x="1041" y="3920"/>
                </a:lnTo>
                <a:lnTo>
                  <a:pt x="1019" y="3873"/>
                </a:lnTo>
                <a:lnTo>
                  <a:pt x="1003" y="3823"/>
                </a:lnTo>
                <a:lnTo>
                  <a:pt x="993" y="3768"/>
                </a:lnTo>
                <a:close/>
                <a:moveTo>
                  <a:pt x="791" y="3296"/>
                </a:moveTo>
                <a:lnTo>
                  <a:pt x="1826" y="3296"/>
                </a:lnTo>
                <a:lnTo>
                  <a:pt x="1784" y="3642"/>
                </a:lnTo>
                <a:lnTo>
                  <a:pt x="839" y="3642"/>
                </a:lnTo>
                <a:lnTo>
                  <a:pt x="791" y="3296"/>
                </a:lnTo>
                <a:close/>
                <a:moveTo>
                  <a:pt x="1311" y="1189"/>
                </a:moveTo>
                <a:lnTo>
                  <a:pt x="1418" y="1400"/>
                </a:lnTo>
                <a:lnTo>
                  <a:pt x="1550" y="1662"/>
                </a:lnTo>
                <a:lnTo>
                  <a:pt x="1681" y="1400"/>
                </a:lnTo>
                <a:lnTo>
                  <a:pt x="1892" y="1508"/>
                </a:lnTo>
                <a:lnTo>
                  <a:pt x="1653" y="1980"/>
                </a:lnTo>
                <a:lnTo>
                  <a:pt x="1550" y="2196"/>
                </a:lnTo>
                <a:lnTo>
                  <a:pt x="1442" y="1980"/>
                </a:lnTo>
                <a:lnTo>
                  <a:pt x="1311" y="1719"/>
                </a:lnTo>
                <a:lnTo>
                  <a:pt x="1180" y="1980"/>
                </a:lnTo>
                <a:lnTo>
                  <a:pt x="1072" y="2196"/>
                </a:lnTo>
                <a:lnTo>
                  <a:pt x="970" y="1980"/>
                </a:lnTo>
                <a:lnTo>
                  <a:pt x="730" y="1508"/>
                </a:lnTo>
                <a:lnTo>
                  <a:pt x="941" y="1400"/>
                </a:lnTo>
                <a:lnTo>
                  <a:pt x="1072" y="1662"/>
                </a:lnTo>
                <a:lnTo>
                  <a:pt x="1204" y="1400"/>
                </a:lnTo>
                <a:lnTo>
                  <a:pt x="1311" y="1189"/>
                </a:lnTo>
                <a:close/>
                <a:moveTo>
                  <a:pt x="1311" y="299"/>
                </a:moveTo>
                <a:lnTo>
                  <a:pt x="1229" y="303"/>
                </a:lnTo>
                <a:lnTo>
                  <a:pt x="1149" y="312"/>
                </a:lnTo>
                <a:lnTo>
                  <a:pt x="1072" y="327"/>
                </a:lnTo>
                <a:lnTo>
                  <a:pt x="997" y="347"/>
                </a:lnTo>
                <a:lnTo>
                  <a:pt x="925" y="373"/>
                </a:lnTo>
                <a:lnTo>
                  <a:pt x="854" y="405"/>
                </a:lnTo>
                <a:lnTo>
                  <a:pt x="786" y="444"/>
                </a:lnTo>
                <a:lnTo>
                  <a:pt x="720" y="487"/>
                </a:lnTo>
                <a:lnTo>
                  <a:pt x="658" y="537"/>
                </a:lnTo>
                <a:lnTo>
                  <a:pt x="597" y="592"/>
                </a:lnTo>
                <a:lnTo>
                  <a:pt x="541" y="652"/>
                </a:lnTo>
                <a:lnTo>
                  <a:pt x="490" y="714"/>
                </a:lnTo>
                <a:lnTo>
                  <a:pt x="445" y="779"/>
                </a:lnTo>
                <a:lnTo>
                  <a:pt x="406" y="846"/>
                </a:lnTo>
                <a:lnTo>
                  <a:pt x="374" y="916"/>
                </a:lnTo>
                <a:lnTo>
                  <a:pt x="348" y="988"/>
                </a:lnTo>
                <a:lnTo>
                  <a:pt x="326" y="1063"/>
                </a:lnTo>
                <a:lnTo>
                  <a:pt x="311" y="1140"/>
                </a:lnTo>
                <a:lnTo>
                  <a:pt x="303" y="1220"/>
                </a:lnTo>
                <a:lnTo>
                  <a:pt x="300" y="1301"/>
                </a:lnTo>
                <a:lnTo>
                  <a:pt x="303" y="1386"/>
                </a:lnTo>
                <a:lnTo>
                  <a:pt x="313" y="1467"/>
                </a:lnTo>
                <a:lnTo>
                  <a:pt x="329" y="1547"/>
                </a:lnTo>
                <a:lnTo>
                  <a:pt x="350" y="1624"/>
                </a:lnTo>
                <a:lnTo>
                  <a:pt x="379" y="1697"/>
                </a:lnTo>
                <a:lnTo>
                  <a:pt x="414" y="1770"/>
                </a:lnTo>
                <a:lnTo>
                  <a:pt x="456" y="1839"/>
                </a:lnTo>
                <a:lnTo>
                  <a:pt x="503" y="1907"/>
                </a:lnTo>
                <a:lnTo>
                  <a:pt x="557" y="1971"/>
                </a:lnTo>
                <a:lnTo>
                  <a:pt x="571" y="1989"/>
                </a:lnTo>
                <a:lnTo>
                  <a:pt x="588" y="2010"/>
                </a:lnTo>
                <a:lnTo>
                  <a:pt x="609" y="2036"/>
                </a:lnTo>
                <a:lnTo>
                  <a:pt x="633" y="2081"/>
                </a:lnTo>
                <a:lnTo>
                  <a:pt x="660" y="2130"/>
                </a:lnTo>
                <a:lnTo>
                  <a:pt x="708" y="2217"/>
                </a:lnTo>
                <a:lnTo>
                  <a:pt x="751" y="2303"/>
                </a:lnTo>
                <a:lnTo>
                  <a:pt x="791" y="2388"/>
                </a:lnTo>
                <a:lnTo>
                  <a:pt x="849" y="2525"/>
                </a:lnTo>
                <a:lnTo>
                  <a:pt x="899" y="2664"/>
                </a:lnTo>
                <a:lnTo>
                  <a:pt x="912" y="2714"/>
                </a:lnTo>
                <a:lnTo>
                  <a:pt x="923" y="2759"/>
                </a:lnTo>
                <a:lnTo>
                  <a:pt x="932" y="2799"/>
                </a:lnTo>
                <a:lnTo>
                  <a:pt x="938" y="2835"/>
                </a:lnTo>
                <a:lnTo>
                  <a:pt x="941" y="2865"/>
                </a:lnTo>
                <a:lnTo>
                  <a:pt x="1681" y="2865"/>
                </a:lnTo>
                <a:lnTo>
                  <a:pt x="1684" y="2835"/>
                </a:lnTo>
                <a:lnTo>
                  <a:pt x="1690" y="2799"/>
                </a:lnTo>
                <a:lnTo>
                  <a:pt x="1699" y="2759"/>
                </a:lnTo>
                <a:lnTo>
                  <a:pt x="1710" y="2714"/>
                </a:lnTo>
                <a:lnTo>
                  <a:pt x="1724" y="2664"/>
                </a:lnTo>
                <a:lnTo>
                  <a:pt x="1754" y="2571"/>
                </a:lnTo>
                <a:lnTo>
                  <a:pt x="1787" y="2479"/>
                </a:lnTo>
                <a:lnTo>
                  <a:pt x="1826" y="2388"/>
                </a:lnTo>
                <a:lnTo>
                  <a:pt x="1867" y="2299"/>
                </a:lnTo>
                <a:lnTo>
                  <a:pt x="1907" y="2217"/>
                </a:lnTo>
                <a:lnTo>
                  <a:pt x="1948" y="2140"/>
                </a:lnTo>
                <a:lnTo>
                  <a:pt x="1977" y="2092"/>
                </a:lnTo>
                <a:lnTo>
                  <a:pt x="2009" y="2046"/>
                </a:lnTo>
                <a:lnTo>
                  <a:pt x="2027" y="2018"/>
                </a:lnTo>
                <a:lnTo>
                  <a:pt x="2042" y="1996"/>
                </a:lnTo>
                <a:lnTo>
                  <a:pt x="2055" y="1980"/>
                </a:lnTo>
                <a:lnTo>
                  <a:pt x="2111" y="1915"/>
                </a:lnTo>
                <a:lnTo>
                  <a:pt x="2161" y="1848"/>
                </a:lnTo>
                <a:lnTo>
                  <a:pt x="2204" y="1778"/>
                </a:lnTo>
                <a:lnTo>
                  <a:pt x="2240" y="1705"/>
                </a:lnTo>
                <a:lnTo>
                  <a:pt x="2270" y="1630"/>
                </a:lnTo>
                <a:lnTo>
                  <a:pt x="2293" y="1552"/>
                </a:lnTo>
                <a:lnTo>
                  <a:pt x="2310" y="1471"/>
                </a:lnTo>
                <a:lnTo>
                  <a:pt x="2320" y="1387"/>
                </a:lnTo>
                <a:lnTo>
                  <a:pt x="2322" y="1301"/>
                </a:lnTo>
                <a:lnTo>
                  <a:pt x="2320" y="1220"/>
                </a:lnTo>
                <a:lnTo>
                  <a:pt x="2311" y="1140"/>
                </a:lnTo>
                <a:lnTo>
                  <a:pt x="2296" y="1063"/>
                </a:lnTo>
                <a:lnTo>
                  <a:pt x="2275" y="988"/>
                </a:lnTo>
                <a:lnTo>
                  <a:pt x="2249" y="916"/>
                </a:lnTo>
                <a:lnTo>
                  <a:pt x="2216" y="846"/>
                </a:lnTo>
                <a:lnTo>
                  <a:pt x="2177" y="779"/>
                </a:lnTo>
                <a:lnTo>
                  <a:pt x="2133" y="714"/>
                </a:lnTo>
                <a:lnTo>
                  <a:pt x="2082" y="652"/>
                </a:lnTo>
                <a:lnTo>
                  <a:pt x="2025" y="592"/>
                </a:lnTo>
                <a:lnTo>
                  <a:pt x="1964" y="537"/>
                </a:lnTo>
                <a:lnTo>
                  <a:pt x="1902" y="487"/>
                </a:lnTo>
                <a:lnTo>
                  <a:pt x="1836" y="444"/>
                </a:lnTo>
                <a:lnTo>
                  <a:pt x="1769" y="405"/>
                </a:lnTo>
                <a:lnTo>
                  <a:pt x="1698" y="373"/>
                </a:lnTo>
                <a:lnTo>
                  <a:pt x="1625" y="347"/>
                </a:lnTo>
                <a:lnTo>
                  <a:pt x="1550" y="327"/>
                </a:lnTo>
                <a:lnTo>
                  <a:pt x="1473" y="312"/>
                </a:lnTo>
                <a:lnTo>
                  <a:pt x="1393" y="303"/>
                </a:lnTo>
                <a:lnTo>
                  <a:pt x="1311" y="299"/>
                </a:lnTo>
                <a:close/>
                <a:moveTo>
                  <a:pt x="1311" y="0"/>
                </a:moveTo>
                <a:lnTo>
                  <a:pt x="1311" y="0"/>
                </a:lnTo>
                <a:lnTo>
                  <a:pt x="1408" y="4"/>
                </a:lnTo>
                <a:lnTo>
                  <a:pt x="1502" y="13"/>
                </a:lnTo>
                <a:lnTo>
                  <a:pt x="1594" y="29"/>
                </a:lnTo>
                <a:lnTo>
                  <a:pt x="1683" y="51"/>
                </a:lnTo>
                <a:lnTo>
                  <a:pt x="1770" y="79"/>
                </a:lnTo>
                <a:lnTo>
                  <a:pt x="1853" y="114"/>
                </a:lnTo>
                <a:lnTo>
                  <a:pt x="1934" y="155"/>
                </a:lnTo>
                <a:lnTo>
                  <a:pt x="2014" y="202"/>
                </a:lnTo>
                <a:lnTo>
                  <a:pt x="2090" y="256"/>
                </a:lnTo>
                <a:lnTo>
                  <a:pt x="2165" y="315"/>
                </a:lnTo>
                <a:lnTo>
                  <a:pt x="2236" y="382"/>
                </a:lnTo>
                <a:lnTo>
                  <a:pt x="2303" y="453"/>
                </a:lnTo>
                <a:lnTo>
                  <a:pt x="2363" y="526"/>
                </a:lnTo>
                <a:lnTo>
                  <a:pt x="2418" y="602"/>
                </a:lnTo>
                <a:lnTo>
                  <a:pt x="2465" y="681"/>
                </a:lnTo>
                <a:lnTo>
                  <a:pt x="2508" y="762"/>
                </a:lnTo>
                <a:lnTo>
                  <a:pt x="2543" y="845"/>
                </a:lnTo>
                <a:lnTo>
                  <a:pt x="2571" y="931"/>
                </a:lnTo>
                <a:lnTo>
                  <a:pt x="2594" y="1020"/>
                </a:lnTo>
                <a:lnTo>
                  <a:pt x="2610" y="1110"/>
                </a:lnTo>
                <a:lnTo>
                  <a:pt x="2619" y="1205"/>
                </a:lnTo>
                <a:lnTo>
                  <a:pt x="2623" y="1301"/>
                </a:lnTo>
                <a:lnTo>
                  <a:pt x="2619" y="1402"/>
                </a:lnTo>
                <a:lnTo>
                  <a:pt x="2609" y="1500"/>
                </a:lnTo>
                <a:lnTo>
                  <a:pt x="2591" y="1595"/>
                </a:lnTo>
                <a:lnTo>
                  <a:pt x="2566" y="1689"/>
                </a:lnTo>
                <a:lnTo>
                  <a:pt x="2535" y="1778"/>
                </a:lnTo>
                <a:lnTo>
                  <a:pt x="2498" y="1866"/>
                </a:lnTo>
                <a:lnTo>
                  <a:pt x="2453" y="1949"/>
                </a:lnTo>
                <a:lnTo>
                  <a:pt x="2401" y="2031"/>
                </a:lnTo>
                <a:lnTo>
                  <a:pt x="2342" y="2110"/>
                </a:lnTo>
                <a:lnTo>
                  <a:pt x="2276" y="2186"/>
                </a:lnTo>
                <a:lnTo>
                  <a:pt x="2272" y="2191"/>
                </a:lnTo>
                <a:lnTo>
                  <a:pt x="2266" y="2198"/>
                </a:lnTo>
                <a:lnTo>
                  <a:pt x="2257" y="2209"/>
                </a:lnTo>
                <a:lnTo>
                  <a:pt x="2210" y="2289"/>
                </a:lnTo>
                <a:lnTo>
                  <a:pt x="2174" y="2358"/>
                </a:lnTo>
                <a:lnTo>
                  <a:pt x="2138" y="2431"/>
                </a:lnTo>
                <a:lnTo>
                  <a:pt x="2103" y="2510"/>
                </a:lnTo>
                <a:lnTo>
                  <a:pt x="2054" y="2631"/>
                </a:lnTo>
                <a:lnTo>
                  <a:pt x="2014" y="2753"/>
                </a:lnTo>
                <a:lnTo>
                  <a:pt x="2008" y="2763"/>
                </a:lnTo>
                <a:lnTo>
                  <a:pt x="2003" y="2776"/>
                </a:lnTo>
                <a:lnTo>
                  <a:pt x="1999" y="2795"/>
                </a:lnTo>
                <a:lnTo>
                  <a:pt x="1997" y="2813"/>
                </a:lnTo>
                <a:lnTo>
                  <a:pt x="1993" y="2826"/>
                </a:lnTo>
                <a:lnTo>
                  <a:pt x="1991" y="2835"/>
                </a:lnTo>
                <a:lnTo>
                  <a:pt x="1986" y="2847"/>
                </a:lnTo>
                <a:lnTo>
                  <a:pt x="1983" y="2865"/>
                </a:lnTo>
                <a:lnTo>
                  <a:pt x="1982" y="2877"/>
                </a:lnTo>
                <a:lnTo>
                  <a:pt x="1981" y="2884"/>
                </a:lnTo>
                <a:lnTo>
                  <a:pt x="1981" y="2886"/>
                </a:lnTo>
                <a:lnTo>
                  <a:pt x="1981" y="3165"/>
                </a:lnTo>
                <a:lnTo>
                  <a:pt x="642" y="3165"/>
                </a:lnTo>
                <a:lnTo>
                  <a:pt x="642" y="2894"/>
                </a:lnTo>
                <a:lnTo>
                  <a:pt x="639" y="2877"/>
                </a:lnTo>
                <a:lnTo>
                  <a:pt x="637" y="2864"/>
                </a:lnTo>
                <a:lnTo>
                  <a:pt x="633" y="2845"/>
                </a:lnTo>
                <a:lnTo>
                  <a:pt x="628" y="2823"/>
                </a:lnTo>
                <a:lnTo>
                  <a:pt x="609" y="2753"/>
                </a:lnTo>
                <a:lnTo>
                  <a:pt x="568" y="2631"/>
                </a:lnTo>
                <a:lnTo>
                  <a:pt x="520" y="2510"/>
                </a:lnTo>
                <a:lnTo>
                  <a:pt x="465" y="2396"/>
                </a:lnTo>
                <a:lnTo>
                  <a:pt x="402" y="2281"/>
                </a:lnTo>
                <a:lnTo>
                  <a:pt x="376" y="2237"/>
                </a:lnTo>
                <a:lnTo>
                  <a:pt x="351" y="2201"/>
                </a:lnTo>
                <a:lnTo>
                  <a:pt x="345" y="2190"/>
                </a:lnTo>
                <a:lnTo>
                  <a:pt x="338" y="2177"/>
                </a:lnTo>
                <a:lnTo>
                  <a:pt x="338" y="2172"/>
                </a:lnTo>
                <a:lnTo>
                  <a:pt x="273" y="2097"/>
                </a:lnTo>
                <a:lnTo>
                  <a:pt x="215" y="2019"/>
                </a:lnTo>
                <a:lnTo>
                  <a:pt x="166" y="1939"/>
                </a:lnTo>
                <a:lnTo>
                  <a:pt x="122" y="1856"/>
                </a:lnTo>
                <a:lnTo>
                  <a:pt x="85" y="1770"/>
                </a:lnTo>
                <a:lnTo>
                  <a:pt x="53" y="1681"/>
                </a:lnTo>
                <a:lnTo>
                  <a:pt x="30" y="1590"/>
                </a:lnTo>
                <a:lnTo>
                  <a:pt x="13" y="1497"/>
                </a:lnTo>
                <a:lnTo>
                  <a:pt x="3" y="1401"/>
                </a:lnTo>
                <a:lnTo>
                  <a:pt x="0" y="1301"/>
                </a:lnTo>
                <a:lnTo>
                  <a:pt x="3" y="1205"/>
                </a:lnTo>
                <a:lnTo>
                  <a:pt x="12" y="1110"/>
                </a:lnTo>
                <a:lnTo>
                  <a:pt x="28" y="1020"/>
                </a:lnTo>
                <a:lnTo>
                  <a:pt x="51" y="931"/>
                </a:lnTo>
                <a:lnTo>
                  <a:pt x="80" y="845"/>
                </a:lnTo>
                <a:lnTo>
                  <a:pt x="114" y="762"/>
                </a:lnTo>
                <a:lnTo>
                  <a:pt x="157" y="681"/>
                </a:lnTo>
                <a:lnTo>
                  <a:pt x="204" y="602"/>
                </a:lnTo>
                <a:lnTo>
                  <a:pt x="259" y="526"/>
                </a:lnTo>
                <a:lnTo>
                  <a:pt x="319" y="453"/>
                </a:lnTo>
                <a:lnTo>
                  <a:pt x="386" y="382"/>
                </a:lnTo>
                <a:lnTo>
                  <a:pt x="457" y="315"/>
                </a:lnTo>
                <a:lnTo>
                  <a:pt x="532" y="256"/>
                </a:lnTo>
                <a:lnTo>
                  <a:pt x="608" y="202"/>
                </a:lnTo>
                <a:lnTo>
                  <a:pt x="688" y="155"/>
                </a:lnTo>
                <a:lnTo>
                  <a:pt x="769" y="114"/>
                </a:lnTo>
                <a:lnTo>
                  <a:pt x="852" y="79"/>
                </a:lnTo>
                <a:lnTo>
                  <a:pt x="940" y="51"/>
                </a:lnTo>
                <a:lnTo>
                  <a:pt x="1028" y="29"/>
                </a:lnTo>
                <a:lnTo>
                  <a:pt x="1120" y="13"/>
                </a:lnTo>
                <a:lnTo>
                  <a:pt x="1214" y="4"/>
                </a:lnTo>
                <a:lnTo>
                  <a:pt x="1311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2399"/>
          </a:p>
        </p:txBody>
      </p:sp>
      <p:grpSp>
        <p:nvGrpSpPr>
          <p:cNvPr id="24" name="Group 31"/>
          <p:cNvGrpSpPr>
            <a:grpSpLocks noChangeAspect="1"/>
          </p:cNvGrpSpPr>
          <p:nvPr/>
        </p:nvGrpSpPr>
        <p:grpSpPr bwMode="auto">
          <a:xfrm>
            <a:off x="7518356" y="1208635"/>
            <a:ext cx="945905" cy="934795"/>
            <a:chOff x="-545" y="1497"/>
            <a:chExt cx="596" cy="589"/>
          </a:xfrm>
          <a:solidFill>
            <a:schemeClr val="accent4"/>
          </a:solidFill>
        </p:grpSpPr>
        <p:sp>
          <p:nvSpPr>
            <p:cNvPr id="25" name="Freeform 33"/>
            <p:cNvSpPr>
              <a:spLocks noEditPoints="1"/>
            </p:cNvSpPr>
            <p:nvPr/>
          </p:nvSpPr>
          <p:spPr bwMode="auto">
            <a:xfrm>
              <a:off x="-545" y="1497"/>
              <a:ext cx="353" cy="353"/>
            </a:xfrm>
            <a:custGeom>
              <a:avLst/>
              <a:gdLst>
                <a:gd name="T0" fmla="*/ 928 w 2119"/>
                <a:gd name="T1" fmla="*/ 698 h 2118"/>
                <a:gd name="T2" fmla="*/ 781 w 2119"/>
                <a:gd name="T3" fmla="*/ 800 h 2118"/>
                <a:gd name="T4" fmla="*/ 697 w 2119"/>
                <a:gd name="T5" fmla="*/ 958 h 2118"/>
                <a:gd name="T6" fmla="*/ 697 w 2119"/>
                <a:gd name="T7" fmla="*/ 1143 h 2118"/>
                <a:gd name="T8" fmla="*/ 781 w 2119"/>
                <a:gd name="T9" fmla="*/ 1301 h 2118"/>
                <a:gd name="T10" fmla="*/ 928 w 2119"/>
                <a:gd name="T11" fmla="*/ 1403 h 2118"/>
                <a:gd name="T12" fmla="*/ 1112 w 2119"/>
                <a:gd name="T13" fmla="*/ 1426 h 2118"/>
                <a:gd name="T14" fmla="*/ 1280 w 2119"/>
                <a:gd name="T15" fmla="*/ 1361 h 2118"/>
                <a:gd name="T16" fmla="*/ 1398 w 2119"/>
                <a:gd name="T17" fmla="*/ 1229 h 2118"/>
                <a:gd name="T18" fmla="*/ 1442 w 2119"/>
                <a:gd name="T19" fmla="*/ 1051 h 2118"/>
                <a:gd name="T20" fmla="*/ 1398 w 2119"/>
                <a:gd name="T21" fmla="*/ 873 h 2118"/>
                <a:gd name="T22" fmla="*/ 1280 w 2119"/>
                <a:gd name="T23" fmla="*/ 740 h 2118"/>
                <a:gd name="T24" fmla="*/ 1112 w 2119"/>
                <a:gd name="T25" fmla="*/ 675 h 2118"/>
                <a:gd name="T26" fmla="*/ 1202 w 2119"/>
                <a:gd name="T27" fmla="*/ 4 h 2118"/>
                <a:gd name="T28" fmla="*/ 1269 w 2119"/>
                <a:gd name="T29" fmla="*/ 63 h 2118"/>
                <a:gd name="T30" fmla="*/ 1398 w 2119"/>
                <a:gd name="T31" fmla="*/ 255 h 2118"/>
                <a:gd name="T32" fmla="*/ 1620 w 2119"/>
                <a:gd name="T33" fmla="*/ 214 h 2118"/>
                <a:gd name="T34" fmla="*/ 1697 w 2119"/>
                <a:gd name="T35" fmla="*/ 210 h 2118"/>
                <a:gd name="T36" fmla="*/ 1907 w 2119"/>
                <a:gd name="T37" fmla="*/ 413 h 2118"/>
                <a:gd name="T38" fmla="*/ 1913 w 2119"/>
                <a:gd name="T39" fmla="*/ 502 h 2118"/>
                <a:gd name="T40" fmla="*/ 1877 w 2119"/>
                <a:gd name="T41" fmla="*/ 759 h 2118"/>
                <a:gd name="T42" fmla="*/ 2077 w 2119"/>
                <a:gd name="T43" fmla="*/ 860 h 2118"/>
                <a:gd name="T44" fmla="*/ 2119 w 2119"/>
                <a:gd name="T45" fmla="*/ 940 h 2118"/>
                <a:gd name="T46" fmla="*/ 2095 w 2119"/>
                <a:gd name="T47" fmla="*/ 1233 h 2118"/>
                <a:gd name="T48" fmla="*/ 1896 w 2119"/>
                <a:gd name="T49" fmla="*/ 1281 h 2118"/>
                <a:gd name="T50" fmla="*/ 1901 w 2119"/>
                <a:gd name="T51" fmla="*/ 1595 h 2118"/>
                <a:gd name="T52" fmla="*/ 1920 w 2119"/>
                <a:gd name="T53" fmla="*/ 1671 h 2118"/>
                <a:gd name="T54" fmla="*/ 1731 w 2119"/>
                <a:gd name="T55" fmla="*/ 1885 h 2118"/>
                <a:gd name="T56" fmla="*/ 1645 w 2119"/>
                <a:gd name="T57" fmla="*/ 1912 h 2118"/>
                <a:gd name="T58" fmla="*/ 1422 w 2119"/>
                <a:gd name="T59" fmla="*/ 1837 h 2118"/>
                <a:gd name="T60" fmla="*/ 1260 w 2119"/>
                <a:gd name="T61" fmla="*/ 2055 h 2118"/>
                <a:gd name="T62" fmla="*/ 1193 w 2119"/>
                <a:gd name="T63" fmla="*/ 2115 h 2118"/>
                <a:gd name="T64" fmla="*/ 895 w 2119"/>
                <a:gd name="T65" fmla="*/ 2106 h 2118"/>
                <a:gd name="T66" fmla="*/ 844 w 2119"/>
                <a:gd name="T67" fmla="*/ 2033 h 2118"/>
                <a:gd name="T68" fmla="*/ 634 w 2119"/>
                <a:gd name="T69" fmla="*/ 1800 h 2118"/>
                <a:gd name="T70" fmla="*/ 461 w 2119"/>
                <a:gd name="T71" fmla="*/ 1914 h 2118"/>
                <a:gd name="T72" fmla="*/ 388 w 2119"/>
                <a:gd name="T73" fmla="*/ 1885 h 2118"/>
                <a:gd name="T74" fmla="*/ 198 w 2119"/>
                <a:gd name="T75" fmla="*/ 1661 h 2118"/>
                <a:gd name="T76" fmla="*/ 312 w 2119"/>
                <a:gd name="T77" fmla="*/ 1476 h 2118"/>
                <a:gd name="T78" fmla="*/ 86 w 2119"/>
                <a:gd name="T79" fmla="*/ 1274 h 2118"/>
                <a:gd name="T80" fmla="*/ 11 w 2119"/>
                <a:gd name="T81" fmla="*/ 1223 h 2118"/>
                <a:gd name="T82" fmla="*/ 3 w 2119"/>
                <a:gd name="T83" fmla="*/ 925 h 2118"/>
                <a:gd name="T84" fmla="*/ 63 w 2119"/>
                <a:gd name="T85" fmla="*/ 858 h 2118"/>
                <a:gd name="T86" fmla="*/ 274 w 2119"/>
                <a:gd name="T87" fmla="*/ 700 h 2118"/>
                <a:gd name="T88" fmla="*/ 200 w 2119"/>
                <a:gd name="T89" fmla="*/ 487 h 2118"/>
                <a:gd name="T90" fmla="*/ 212 w 2119"/>
                <a:gd name="T91" fmla="*/ 411 h 2118"/>
                <a:gd name="T92" fmla="*/ 428 w 2119"/>
                <a:gd name="T93" fmla="*/ 208 h 2118"/>
                <a:gd name="T94" fmla="*/ 517 w 2119"/>
                <a:gd name="T95" fmla="*/ 226 h 2118"/>
                <a:gd name="T96" fmla="*/ 781 w 2119"/>
                <a:gd name="T97" fmla="*/ 234 h 2118"/>
                <a:gd name="T98" fmla="*/ 870 w 2119"/>
                <a:gd name="T99" fmla="*/ 43 h 2118"/>
                <a:gd name="T100" fmla="*/ 949 w 2119"/>
                <a:gd name="T101" fmla="*/ 0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19" h="2118">
                  <a:moveTo>
                    <a:pt x="1064" y="672"/>
                  </a:moveTo>
                  <a:lnTo>
                    <a:pt x="1016" y="675"/>
                  </a:lnTo>
                  <a:lnTo>
                    <a:pt x="971" y="684"/>
                  </a:lnTo>
                  <a:lnTo>
                    <a:pt x="928" y="698"/>
                  </a:lnTo>
                  <a:lnTo>
                    <a:pt x="886" y="716"/>
                  </a:lnTo>
                  <a:lnTo>
                    <a:pt x="848" y="740"/>
                  </a:lnTo>
                  <a:lnTo>
                    <a:pt x="813" y="768"/>
                  </a:lnTo>
                  <a:lnTo>
                    <a:pt x="781" y="800"/>
                  </a:lnTo>
                  <a:lnTo>
                    <a:pt x="753" y="834"/>
                  </a:lnTo>
                  <a:lnTo>
                    <a:pt x="730" y="873"/>
                  </a:lnTo>
                  <a:lnTo>
                    <a:pt x="711" y="915"/>
                  </a:lnTo>
                  <a:lnTo>
                    <a:pt x="697" y="958"/>
                  </a:lnTo>
                  <a:lnTo>
                    <a:pt x="688" y="1003"/>
                  </a:lnTo>
                  <a:lnTo>
                    <a:pt x="686" y="1051"/>
                  </a:lnTo>
                  <a:lnTo>
                    <a:pt x="688" y="1098"/>
                  </a:lnTo>
                  <a:lnTo>
                    <a:pt x="697" y="1143"/>
                  </a:lnTo>
                  <a:lnTo>
                    <a:pt x="711" y="1188"/>
                  </a:lnTo>
                  <a:lnTo>
                    <a:pt x="730" y="1229"/>
                  </a:lnTo>
                  <a:lnTo>
                    <a:pt x="753" y="1267"/>
                  </a:lnTo>
                  <a:lnTo>
                    <a:pt x="781" y="1301"/>
                  </a:lnTo>
                  <a:lnTo>
                    <a:pt x="813" y="1334"/>
                  </a:lnTo>
                  <a:lnTo>
                    <a:pt x="848" y="1361"/>
                  </a:lnTo>
                  <a:lnTo>
                    <a:pt x="886" y="1385"/>
                  </a:lnTo>
                  <a:lnTo>
                    <a:pt x="928" y="1403"/>
                  </a:lnTo>
                  <a:lnTo>
                    <a:pt x="971" y="1417"/>
                  </a:lnTo>
                  <a:lnTo>
                    <a:pt x="1016" y="1426"/>
                  </a:lnTo>
                  <a:lnTo>
                    <a:pt x="1064" y="1429"/>
                  </a:lnTo>
                  <a:lnTo>
                    <a:pt x="1112" y="1426"/>
                  </a:lnTo>
                  <a:lnTo>
                    <a:pt x="1157" y="1417"/>
                  </a:lnTo>
                  <a:lnTo>
                    <a:pt x="1201" y="1403"/>
                  </a:lnTo>
                  <a:lnTo>
                    <a:pt x="1242" y="1385"/>
                  </a:lnTo>
                  <a:lnTo>
                    <a:pt x="1280" y="1361"/>
                  </a:lnTo>
                  <a:lnTo>
                    <a:pt x="1316" y="1334"/>
                  </a:lnTo>
                  <a:lnTo>
                    <a:pt x="1347" y="1301"/>
                  </a:lnTo>
                  <a:lnTo>
                    <a:pt x="1375" y="1267"/>
                  </a:lnTo>
                  <a:lnTo>
                    <a:pt x="1398" y="1229"/>
                  </a:lnTo>
                  <a:lnTo>
                    <a:pt x="1417" y="1188"/>
                  </a:lnTo>
                  <a:lnTo>
                    <a:pt x="1431" y="1143"/>
                  </a:lnTo>
                  <a:lnTo>
                    <a:pt x="1440" y="1098"/>
                  </a:lnTo>
                  <a:lnTo>
                    <a:pt x="1442" y="1051"/>
                  </a:lnTo>
                  <a:lnTo>
                    <a:pt x="1440" y="1003"/>
                  </a:lnTo>
                  <a:lnTo>
                    <a:pt x="1431" y="958"/>
                  </a:lnTo>
                  <a:lnTo>
                    <a:pt x="1417" y="915"/>
                  </a:lnTo>
                  <a:lnTo>
                    <a:pt x="1398" y="873"/>
                  </a:lnTo>
                  <a:lnTo>
                    <a:pt x="1375" y="834"/>
                  </a:lnTo>
                  <a:lnTo>
                    <a:pt x="1347" y="800"/>
                  </a:lnTo>
                  <a:lnTo>
                    <a:pt x="1316" y="768"/>
                  </a:lnTo>
                  <a:lnTo>
                    <a:pt x="1280" y="740"/>
                  </a:lnTo>
                  <a:lnTo>
                    <a:pt x="1242" y="716"/>
                  </a:lnTo>
                  <a:lnTo>
                    <a:pt x="1201" y="698"/>
                  </a:lnTo>
                  <a:lnTo>
                    <a:pt x="1157" y="684"/>
                  </a:lnTo>
                  <a:lnTo>
                    <a:pt x="1112" y="675"/>
                  </a:lnTo>
                  <a:lnTo>
                    <a:pt x="1064" y="672"/>
                  </a:lnTo>
                  <a:close/>
                  <a:moveTo>
                    <a:pt x="949" y="0"/>
                  </a:moveTo>
                  <a:lnTo>
                    <a:pt x="1178" y="0"/>
                  </a:lnTo>
                  <a:lnTo>
                    <a:pt x="1202" y="4"/>
                  </a:lnTo>
                  <a:lnTo>
                    <a:pt x="1223" y="11"/>
                  </a:lnTo>
                  <a:lnTo>
                    <a:pt x="1243" y="25"/>
                  </a:lnTo>
                  <a:lnTo>
                    <a:pt x="1258" y="43"/>
                  </a:lnTo>
                  <a:lnTo>
                    <a:pt x="1269" y="63"/>
                  </a:lnTo>
                  <a:lnTo>
                    <a:pt x="1274" y="86"/>
                  </a:lnTo>
                  <a:lnTo>
                    <a:pt x="1290" y="218"/>
                  </a:lnTo>
                  <a:lnTo>
                    <a:pt x="1345" y="234"/>
                  </a:lnTo>
                  <a:lnTo>
                    <a:pt x="1398" y="255"/>
                  </a:lnTo>
                  <a:lnTo>
                    <a:pt x="1450" y="279"/>
                  </a:lnTo>
                  <a:lnTo>
                    <a:pt x="1501" y="306"/>
                  </a:lnTo>
                  <a:lnTo>
                    <a:pt x="1603" y="226"/>
                  </a:lnTo>
                  <a:lnTo>
                    <a:pt x="1620" y="214"/>
                  </a:lnTo>
                  <a:lnTo>
                    <a:pt x="1638" y="207"/>
                  </a:lnTo>
                  <a:lnTo>
                    <a:pt x="1658" y="204"/>
                  </a:lnTo>
                  <a:lnTo>
                    <a:pt x="1677" y="205"/>
                  </a:lnTo>
                  <a:lnTo>
                    <a:pt x="1697" y="210"/>
                  </a:lnTo>
                  <a:lnTo>
                    <a:pt x="1715" y="219"/>
                  </a:lnTo>
                  <a:lnTo>
                    <a:pt x="1731" y="232"/>
                  </a:lnTo>
                  <a:lnTo>
                    <a:pt x="1892" y="394"/>
                  </a:lnTo>
                  <a:lnTo>
                    <a:pt x="1907" y="413"/>
                  </a:lnTo>
                  <a:lnTo>
                    <a:pt x="1917" y="435"/>
                  </a:lnTo>
                  <a:lnTo>
                    <a:pt x="1920" y="457"/>
                  </a:lnTo>
                  <a:lnTo>
                    <a:pt x="1919" y="480"/>
                  </a:lnTo>
                  <a:lnTo>
                    <a:pt x="1913" y="502"/>
                  </a:lnTo>
                  <a:lnTo>
                    <a:pt x="1900" y="522"/>
                  </a:lnTo>
                  <a:lnTo>
                    <a:pt x="1817" y="628"/>
                  </a:lnTo>
                  <a:lnTo>
                    <a:pt x="1850" y="691"/>
                  </a:lnTo>
                  <a:lnTo>
                    <a:pt x="1877" y="759"/>
                  </a:lnTo>
                  <a:lnTo>
                    <a:pt x="1899" y="828"/>
                  </a:lnTo>
                  <a:lnTo>
                    <a:pt x="2033" y="843"/>
                  </a:lnTo>
                  <a:lnTo>
                    <a:pt x="2057" y="849"/>
                  </a:lnTo>
                  <a:lnTo>
                    <a:pt x="2077" y="860"/>
                  </a:lnTo>
                  <a:lnTo>
                    <a:pt x="2095" y="876"/>
                  </a:lnTo>
                  <a:lnTo>
                    <a:pt x="2108" y="894"/>
                  </a:lnTo>
                  <a:lnTo>
                    <a:pt x="2116" y="916"/>
                  </a:lnTo>
                  <a:lnTo>
                    <a:pt x="2119" y="940"/>
                  </a:lnTo>
                  <a:lnTo>
                    <a:pt x="2119" y="1168"/>
                  </a:lnTo>
                  <a:lnTo>
                    <a:pt x="2116" y="1192"/>
                  </a:lnTo>
                  <a:lnTo>
                    <a:pt x="2108" y="1214"/>
                  </a:lnTo>
                  <a:lnTo>
                    <a:pt x="2095" y="1233"/>
                  </a:lnTo>
                  <a:lnTo>
                    <a:pt x="2077" y="1248"/>
                  </a:lnTo>
                  <a:lnTo>
                    <a:pt x="2057" y="1259"/>
                  </a:lnTo>
                  <a:lnTo>
                    <a:pt x="2033" y="1265"/>
                  </a:lnTo>
                  <a:lnTo>
                    <a:pt x="1896" y="1281"/>
                  </a:lnTo>
                  <a:lnTo>
                    <a:pt x="1874" y="1350"/>
                  </a:lnTo>
                  <a:lnTo>
                    <a:pt x="1845" y="1417"/>
                  </a:lnTo>
                  <a:lnTo>
                    <a:pt x="1812" y="1482"/>
                  </a:lnTo>
                  <a:lnTo>
                    <a:pt x="1901" y="1595"/>
                  </a:lnTo>
                  <a:lnTo>
                    <a:pt x="1912" y="1612"/>
                  </a:lnTo>
                  <a:lnTo>
                    <a:pt x="1918" y="1632"/>
                  </a:lnTo>
                  <a:lnTo>
                    <a:pt x="1921" y="1651"/>
                  </a:lnTo>
                  <a:lnTo>
                    <a:pt x="1920" y="1671"/>
                  </a:lnTo>
                  <a:lnTo>
                    <a:pt x="1915" y="1690"/>
                  </a:lnTo>
                  <a:lnTo>
                    <a:pt x="1906" y="1708"/>
                  </a:lnTo>
                  <a:lnTo>
                    <a:pt x="1893" y="1724"/>
                  </a:lnTo>
                  <a:lnTo>
                    <a:pt x="1731" y="1885"/>
                  </a:lnTo>
                  <a:lnTo>
                    <a:pt x="1712" y="1901"/>
                  </a:lnTo>
                  <a:lnTo>
                    <a:pt x="1690" y="1910"/>
                  </a:lnTo>
                  <a:lnTo>
                    <a:pt x="1668" y="1914"/>
                  </a:lnTo>
                  <a:lnTo>
                    <a:pt x="1645" y="1912"/>
                  </a:lnTo>
                  <a:lnTo>
                    <a:pt x="1623" y="1906"/>
                  </a:lnTo>
                  <a:lnTo>
                    <a:pt x="1603" y="1893"/>
                  </a:lnTo>
                  <a:lnTo>
                    <a:pt x="1488" y="1803"/>
                  </a:lnTo>
                  <a:lnTo>
                    <a:pt x="1422" y="1837"/>
                  </a:lnTo>
                  <a:lnTo>
                    <a:pt x="1353" y="1865"/>
                  </a:lnTo>
                  <a:lnTo>
                    <a:pt x="1282" y="1886"/>
                  </a:lnTo>
                  <a:lnTo>
                    <a:pt x="1266" y="2033"/>
                  </a:lnTo>
                  <a:lnTo>
                    <a:pt x="1260" y="2055"/>
                  </a:lnTo>
                  <a:lnTo>
                    <a:pt x="1249" y="2076"/>
                  </a:lnTo>
                  <a:lnTo>
                    <a:pt x="1233" y="2093"/>
                  </a:lnTo>
                  <a:lnTo>
                    <a:pt x="1215" y="2106"/>
                  </a:lnTo>
                  <a:lnTo>
                    <a:pt x="1193" y="2115"/>
                  </a:lnTo>
                  <a:lnTo>
                    <a:pt x="1169" y="2118"/>
                  </a:lnTo>
                  <a:lnTo>
                    <a:pt x="941" y="2118"/>
                  </a:lnTo>
                  <a:lnTo>
                    <a:pt x="917" y="2115"/>
                  </a:lnTo>
                  <a:lnTo>
                    <a:pt x="895" y="2106"/>
                  </a:lnTo>
                  <a:lnTo>
                    <a:pt x="876" y="2093"/>
                  </a:lnTo>
                  <a:lnTo>
                    <a:pt x="860" y="2076"/>
                  </a:lnTo>
                  <a:lnTo>
                    <a:pt x="850" y="2055"/>
                  </a:lnTo>
                  <a:lnTo>
                    <a:pt x="844" y="2033"/>
                  </a:lnTo>
                  <a:lnTo>
                    <a:pt x="827" y="1881"/>
                  </a:lnTo>
                  <a:lnTo>
                    <a:pt x="761" y="1859"/>
                  </a:lnTo>
                  <a:lnTo>
                    <a:pt x="696" y="1832"/>
                  </a:lnTo>
                  <a:lnTo>
                    <a:pt x="634" y="1800"/>
                  </a:lnTo>
                  <a:lnTo>
                    <a:pt x="517" y="1893"/>
                  </a:lnTo>
                  <a:lnTo>
                    <a:pt x="500" y="1904"/>
                  </a:lnTo>
                  <a:lnTo>
                    <a:pt x="480" y="1910"/>
                  </a:lnTo>
                  <a:lnTo>
                    <a:pt x="461" y="1914"/>
                  </a:lnTo>
                  <a:lnTo>
                    <a:pt x="441" y="1912"/>
                  </a:lnTo>
                  <a:lnTo>
                    <a:pt x="422" y="1907"/>
                  </a:lnTo>
                  <a:lnTo>
                    <a:pt x="404" y="1898"/>
                  </a:lnTo>
                  <a:lnTo>
                    <a:pt x="388" y="1885"/>
                  </a:lnTo>
                  <a:lnTo>
                    <a:pt x="225" y="1724"/>
                  </a:lnTo>
                  <a:lnTo>
                    <a:pt x="211" y="1704"/>
                  </a:lnTo>
                  <a:lnTo>
                    <a:pt x="202" y="1684"/>
                  </a:lnTo>
                  <a:lnTo>
                    <a:pt x="198" y="1661"/>
                  </a:lnTo>
                  <a:lnTo>
                    <a:pt x="199" y="1637"/>
                  </a:lnTo>
                  <a:lnTo>
                    <a:pt x="206" y="1616"/>
                  </a:lnTo>
                  <a:lnTo>
                    <a:pt x="219" y="1595"/>
                  </a:lnTo>
                  <a:lnTo>
                    <a:pt x="312" y="1476"/>
                  </a:lnTo>
                  <a:lnTo>
                    <a:pt x="282" y="1417"/>
                  </a:lnTo>
                  <a:lnTo>
                    <a:pt x="256" y="1356"/>
                  </a:lnTo>
                  <a:lnTo>
                    <a:pt x="235" y="1292"/>
                  </a:lnTo>
                  <a:lnTo>
                    <a:pt x="86" y="1274"/>
                  </a:lnTo>
                  <a:lnTo>
                    <a:pt x="63" y="1269"/>
                  </a:lnTo>
                  <a:lnTo>
                    <a:pt x="42" y="1258"/>
                  </a:lnTo>
                  <a:lnTo>
                    <a:pt x="25" y="1243"/>
                  </a:lnTo>
                  <a:lnTo>
                    <a:pt x="11" y="1223"/>
                  </a:lnTo>
                  <a:lnTo>
                    <a:pt x="3" y="1202"/>
                  </a:lnTo>
                  <a:lnTo>
                    <a:pt x="0" y="1178"/>
                  </a:lnTo>
                  <a:lnTo>
                    <a:pt x="0" y="949"/>
                  </a:lnTo>
                  <a:lnTo>
                    <a:pt x="3" y="925"/>
                  </a:lnTo>
                  <a:lnTo>
                    <a:pt x="11" y="904"/>
                  </a:lnTo>
                  <a:lnTo>
                    <a:pt x="25" y="884"/>
                  </a:lnTo>
                  <a:lnTo>
                    <a:pt x="42" y="869"/>
                  </a:lnTo>
                  <a:lnTo>
                    <a:pt x="63" y="858"/>
                  </a:lnTo>
                  <a:lnTo>
                    <a:pt x="86" y="853"/>
                  </a:lnTo>
                  <a:lnTo>
                    <a:pt x="226" y="837"/>
                  </a:lnTo>
                  <a:lnTo>
                    <a:pt x="248" y="767"/>
                  </a:lnTo>
                  <a:lnTo>
                    <a:pt x="274" y="700"/>
                  </a:lnTo>
                  <a:lnTo>
                    <a:pt x="307" y="635"/>
                  </a:lnTo>
                  <a:lnTo>
                    <a:pt x="219" y="524"/>
                  </a:lnTo>
                  <a:lnTo>
                    <a:pt x="207" y="506"/>
                  </a:lnTo>
                  <a:lnTo>
                    <a:pt x="200" y="487"/>
                  </a:lnTo>
                  <a:lnTo>
                    <a:pt x="197" y="467"/>
                  </a:lnTo>
                  <a:lnTo>
                    <a:pt x="198" y="448"/>
                  </a:lnTo>
                  <a:lnTo>
                    <a:pt x="204" y="428"/>
                  </a:lnTo>
                  <a:lnTo>
                    <a:pt x="212" y="411"/>
                  </a:lnTo>
                  <a:lnTo>
                    <a:pt x="225" y="395"/>
                  </a:lnTo>
                  <a:lnTo>
                    <a:pt x="388" y="232"/>
                  </a:lnTo>
                  <a:lnTo>
                    <a:pt x="406" y="218"/>
                  </a:lnTo>
                  <a:lnTo>
                    <a:pt x="428" y="208"/>
                  </a:lnTo>
                  <a:lnTo>
                    <a:pt x="451" y="205"/>
                  </a:lnTo>
                  <a:lnTo>
                    <a:pt x="474" y="206"/>
                  </a:lnTo>
                  <a:lnTo>
                    <a:pt x="496" y="213"/>
                  </a:lnTo>
                  <a:lnTo>
                    <a:pt x="517" y="226"/>
                  </a:lnTo>
                  <a:lnTo>
                    <a:pt x="622" y="309"/>
                  </a:lnTo>
                  <a:lnTo>
                    <a:pt x="674" y="281"/>
                  </a:lnTo>
                  <a:lnTo>
                    <a:pt x="727" y="256"/>
                  </a:lnTo>
                  <a:lnTo>
                    <a:pt x="781" y="234"/>
                  </a:lnTo>
                  <a:lnTo>
                    <a:pt x="838" y="218"/>
                  </a:lnTo>
                  <a:lnTo>
                    <a:pt x="853" y="86"/>
                  </a:lnTo>
                  <a:lnTo>
                    <a:pt x="859" y="63"/>
                  </a:lnTo>
                  <a:lnTo>
                    <a:pt x="870" y="43"/>
                  </a:lnTo>
                  <a:lnTo>
                    <a:pt x="885" y="25"/>
                  </a:lnTo>
                  <a:lnTo>
                    <a:pt x="904" y="11"/>
                  </a:lnTo>
                  <a:lnTo>
                    <a:pt x="925" y="4"/>
                  </a:lnTo>
                  <a:lnTo>
                    <a:pt x="9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6" name="Freeform 34"/>
            <p:cNvSpPr>
              <a:spLocks noEditPoints="1"/>
            </p:cNvSpPr>
            <p:nvPr/>
          </p:nvSpPr>
          <p:spPr bwMode="auto">
            <a:xfrm>
              <a:off x="-239" y="1677"/>
              <a:ext cx="290" cy="291"/>
            </a:xfrm>
            <a:custGeom>
              <a:avLst/>
              <a:gdLst>
                <a:gd name="T0" fmla="*/ 767 w 1741"/>
                <a:gd name="T1" fmla="*/ 573 h 1743"/>
                <a:gd name="T2" fmla="*/ 637 w 1741"/>
                <a:gd name="T3" fmla="*/ 664 h 1743"/>
                <a:gd name="T4" fmla="*/ 568 w 1741"/>
                <a:gd name="T5" fmla="*/ 807 h 1743"/>
                <a:gd name="T6" fmla="*/ 583 w 1741"/>
                <a:gd name="T7" fmla="*/ 972 h 1743"/>
                <a:gd name="T8" fmla="*/ 674 w 1741"/>
                <a:gd name="T9" fmla="*/ 1101 h 1743"/>
                <a:gd name="T10" fmla="*/ 817 w 1741"/>
                <a:gd name="T11" fmla="*/ 1169 h 1743"/>
                <a:gd name="T12" fmla="*/ 980 w 1741"/>
                <a:gd name="T13" fmla="*/ 1155 h 1743"/>
                <a:gd name="T14" fmla="*/ 1110 w 1741"/>
                <a:gd name="T15" fmla="*/ 1064 h 1743"/>
                <a:gd name="T16" fmla="*/ 1179 w 1741"/>
                <a:gd name="T17" fmla="*/ 921 h 1743"/>
                <a:gd name="T18" fmla="*/ 1164 w 1741"/>
                <a:gd name="T19" fmla="*/ 757 h 1743"/>
                <a:gd name="T20" fmla="*/ 1073 w 1741"/>
                <a:gd name="T21" fmla="*/ 627 h 1743"/>
                <a:gd name="T22" fmla="*/ 930 w 1741"/>
                <a:gd name="T23" fmla="*/ 560 h 1743"/>
                <a:gd name="T24" fmla="*/ 926 w 1741"/>
                <a:gd name="T25" fmla="*/ 7 h 1743"/>
                <a:gd name="T26" fmla="*/ 982 w 1741"/>
                <a:gd name="T27" fmla="*/ 77 h 1743"/>
                <a:gd name="T28" fmla="*/ 1179 w 1741"/>
                <a:gd name="T29" fmla="*/ 226 h 1743"/>
                <a:gd name="T30" fmla="*/ 1309 w 1741"/>
                <a:gd name="T31" fmla="*/ 137 h 1743"/>
                <a:gd name="T32" fmla="*/ 1494 w 1741"/>
                <a:gd name="T33" fmla="*/ 262 h 1743"/>
                <a:gd name="T34" fmla="*/ 1527 w 1741"/>
                <a:gd name="T35" fmla="*/ 331 h 1743"/>
                <a:gd name="T36" fmla="*/ 1458 w 1741"/>
                <a:gd name="T37" fmla="*/ 468 h 1743"/>
                <a:gd name="T38" fmla="*/ 1635 w 1741"/>
                <a:gd name="T39" fmla="*/ 628 h 1743"/>
                <a:gd name="T40" fmla="*/ 1712 w 1741"/>
                <a:gd name="T41" fmla="*/ 673 h 1743"/>
                <a:gd name="T42" fmla="*/ 1740 w 1741"/>
                <a:gd name="T43" fmla="*/ 898 h 1743"/>
                <a:gd name="T44" fmla="*/ 1687 w 1741"/>
                <a:gd name="T45" fmla="*/ 968 h 1743"/>
                <a:gd name="T46" fmla="*/ 1536 w 1741"/>
                <a:gd name="T47" fmla="*/ 1111 h 1743"/>
                <a:gd name="T48" fmla="*/ 1605 w 1741"/>
                <a:gd name="T49" fmla="*/ 1282 h 1743"/>
                <a:gd name="T50" fmla="*/ 1586 w 1741"/>
                <a:gd name="T51" fmla="*/ 1368 h 1743"/>
                <a:gd name="T52" fmla="*/ 1434 w 1741"/>
                <a:gd name="T53" fmla="*/ 1520 h 1743"/>
                <a:gd name="T54" fmla="*/ 1358 w 1741"/>
                <a:gd name="T55" fmla="*/ 1507 h 1743"/>
                <a:gd name="T56" fmla="*/ 1109 w 1741"/>
                <a:gd name="T57" fmla="*/ 1532 h 1743"/>
                <a:gd name="T58" fmla="*/ 1079 w 1741"/>
                <a:gd name="T59" fmla="*/ 1700 h 1743"/>
                <a:gd name="T60" fmla="*/ 860 w 1741"/>
                <a:gd name="T61" fmla="*/ 1743 h 1743"/>
                <a:gd name="T62" fmla="*/ 778 w 1741"/>
                <a:gd name="T63" fmla="*/ 1708 h 1743"/>
                <a:gd name="T64" fmla="*/ 681 w 1741"/>
                <a:gd name="T65" fmla="*/ 1545 h 1743"/>
                <a:gd name="T66" fmla="*/ 476 w 1741"/>
                <a:gd name="T67" fmla="*/ 1594 h 1743"/>
                <a:gd name="T68" fmla="*/ 387 w 1741"/>
                <a:gd name="T69" fmla="*/ 1596 h 1743"/>
                <a:gd name="T70" fmla="*/ 223 w 1741"/>
                <a:gd name="T71" fmla="*/ 1449 h 1743"/>
                <a:gd name="T72" fmla="*/ 219 w 1741"/>
                <a:gd name="T73" fmla="*/ 1373 h 1743"/>
                <a:gd name="T74" fmla="*/ 235 w 1741"/>
                <a:gd name="T75" fmla="*/ 1169 h 1743"/>
                <a:gd name="T76" fmla="*/ 60 w 1741"/>
                <a:gd name="T77" fmla="*/ 1102 h 1743"/>
                <a:gd name="T78" fmla="*/ 13 w 1741"/>
                <a:gd name="T79" fmla="*/ 1027 h 1743"/>
                <a:gd name="T80" fmla="*/ 18 w 1741"/>
                <a:gd name="T81" fmla="*/ 804 h 1743"/>
                <a:gd name="T82" fmla="*/ 175 w 1741"/>
                <a:gd name="T83" fmla="*/ 747 h 1743"/>
                <a:gd name="T84" fmla="*/ 157 w 1741"/>
                <a:gd name="T85" fmla="*/ 503 h 1743"/>
                <a:gd name="T86" fmla="*/ 133 w 1741"/>
                <a:gd name="T87" fmla="*/ 417 h 1743"/>
                <a:gd name="T88" fmla="*/ 270 w 1741"/>
                <a:gd name="T89" fmla="*/ 239 h 1743"/>
                <a:gd name="T90" fmla="*/ 344 w 1741"/>
                <a:gd name="T91" fmla="*/ 221 h 1743"/>
                <a:gd name="T92" fmla="*/ 515 w 1741"/>
                <a:gd name="T93" fmla="*/ 253 h 1743"/>
                <a:gd name="T94" fmla="*/ 638 w 1741"/>
                <a:gd name="T95" fmla="*/ 82 h 1743"/>
                <a:gd name="T96" fmla="*/ 700 w 1741"/>
                <a:gd name="T97" fmla="*/ 18 h 1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41" h="1743">
                  <a:moveTo>
                    <a:pt x="889" y="555"/>
                  </a:moveTo>
                  <a:lnTo>
                    <a:pt x="847" y="556"/>
                  </a:lnTo>
                  <a:lnTo>
                    <a:pt x="806" y="562"/>
                  </a:lnTo>
                  <a:lnTo>
                    <a:pt x="767" y="573"/>
                  </a:lnTo>
                  <a:lnTo>
                    <a:pt x="729" y="590"/>
                  </a:lnTo>
                  <a:lnTo>
                    <a:pt x="695" y="611"/>
                  </a:lnTo>
                  <a:lnTo>
                    <a:pt x="664" y="636"/>
                  </a:lnTo>
                  <a:lnTo>
                    <a:pt x="637" y="664"/>
                  </a:lnTo>
                  <a:lnTo>
                    <a:pt x="613" y="696"/>
                  </a:lnTo>
                  <a:lnTo>
                    <a:pt x="593" y="731"/>
                  </a:lnTo>
                  <a:lnTo>
                    <a:pt x="579" y="768"/>
                  </a:lnTo>
                  <a:lnTo>
                    <a:pt x="568" y="807"/>
                  </a:lnTo>
                  <a:lnTo>
                    <a:pt x="564" y="848"/>
                  </a:lnTo>
                  <a:lnTo>
                    <a:pt x="565" y="890"/>
                  </a:lnTo>
                  <a:lnTo>
                    <a:pt x="571" y="932"/>
                  </a:lnTo>
                  <a:lnTo>
                    <a:pt x="583" y="972"/>
                  </a:lnTo>
                  <a:lnTo>
                    <a:pt x="599" y="1008"/>
                  </a:lnTo>
                  <a:lnTo>
                    <a:pt x="620" y="1042"/>
                  </a:lnTo>
                  <a:lnTo>
                    <a:pt x="645" y="1073"/>
                  </a:lnTo>
                  <a:lnTo>
                    <a:pt x="674" y="1101"/>
                  </a:lnTo>
                  <a:lnTo>
                    <a:pt x="705" y="1124"/>
                  </a:lnTo>
                  <a:lnTo>
                    <a:pt x="740" y="1144"/>
                  </a:lnTo>
                  <a:lnTo>
                    <a:pt x="778" y="1159"/>
                  </a:lnTo>
                  <a:lnTo>
                    <a:pt x="817" y="1169"/>
                  </a:lnTo>
                  <a:lnTo>
                    <a:pt x="858" y="1173"/>
                  </a:lnTo>
                  <a:lnTo>
                    <a:pt x="900" y="1173"/>
                  </a:lnTo>
                  <a:lnTo>
                    <a:pt x="941" y="1167"/>
                  </a:lnTo>
                  <a:lnTo>
                    <a:pt x="980" y="1155"/>
                  </a:lnTo>
                  <a:lnTo>
                    <a:pt x="1017" y="1138"/>
                  </a:lnTo>
                  <a:lnTo>
                    <a:pt x="1052" y="1118"/>
                  </a:lnTo>
                  <a:lnTo>
                    <a:pt x="1083" y="1093"/>
                  </a:lnTo>
                  <a:lnTo>
                    <a:pt x="1110" y="1064"/>
                  </a:lnTo>
                  <a:lnTo>
                    <a:pt x="1134" y="1032"/>
                  </a:lnTo>
                  <a:lnTo>
                    <a:pt x="1154" y="998"/>
                  </a:lnTo>
                  <a:lnTo>
                    <a:pt x="1168" y="961"/>
                  </a:lnTo>
                  <a:lnTo>
                    <a:pt x="1179" y="921"/>
                  </a:lnTo>
                  <a:lnTo>
                    <a:pt x="1183" y="881"/>
                  </a:lnTo>
                  <a:lnTo>
                    <a:pt x="1182" y="838"/>
                  </a:lnTo>
                  <a:lnTo>
                    <a:pt x="1175" y="796"/>
                  </a:lnTo>
                  <a:lnTo>
                    <a:pt x="1164" y="757"/>
                  </a:lnTo>
                  <a:lnTo>
                    <a:pt x="1148" y="720"/>
                  </a:lnTo>
                  <a:lnTo>
                    <a:pt x="1126" y="686"/>
                  </a:lnTo>
                  <a:lnTo>
                    <a:pt x="1102" y="655"/>
                  </a:lnTo>
                  <a:lnTo>
                    <a:pt x="1073" y="627"/>
                  </a:lnTo>
                  <a:lnTo>
                    <a:pt x="1041" y="604"/>
                  </a:lnTo>
                  <a:lnTo>
                    <a:pt x="1006" y="585"/>
                  </a:lnTo>
                  <a:lnTo>
                    <a:pt x="969" y="570"/>
                  </a:lnTo>
                  <a:lnTo>
                    <a:pt x="930" y="560"/>
                  </a:lnTo>
                  <a:lnTo>
                    <a:pt x="889" y="555"/>
                  </a:lnTo>
                  <a:close/>
                  <a:moveTo>
                    <a:pt x="879" y="0"/>
                  </a:moveTo>
                  <a:lnTo>
                    <a:pt x="903" y="1"/>
                  </a:lnTo>
                  <a:lnTo>
                    <a:pt x="926" y="7"/>
                  </a:lnTo>
                  <a:lnTo>
                    <a:pt x="946" y="18"/>
                  </a:lnTo>
                  <a:lnTo>
                    <a:pt x="962" y="34"/>
                  </a:lnTo>
                  <a:lnTo>
                    <a:pt x="975" y="54"/>
                  </a:lnTo>
                  <a:lnTo>
                    <a:pt x="982" y="77"/>
                  </a:lnTo>
                  <a:lnTo>
                    <a:pt x="1001" y="169"/>
                  </a:lnTo>
                  <a:lnTo>
                    <a:pt x="1061" y="182"/>
                  </a:lnTo>
                  <a:lnTo>
                    <a:pt x="1121" y="201"/>
                  </a:lnTo>
                  <a:lnTo>
                    <a:pt x="1179" y="226"/>
                  </a:lnTo>
                  <a:lnTo>
                    <a:pt x="1246" y="163"/>
                  </a:lnTo>
                  <a:lnTo>
                    <a:pt x="1264" y="149"/>
                  </a:lnTo>
                  <a:lnTo>
                    <a:pt x="1286" y="141"/>
                  </a:lnTo>
                  <a:lnTo>
                    <a:pt x="1309" y="137"/>
                  </a:lnTo>
                  <a:lnTo>
                    <a:pt x="1331" y="140"/>
                  </a:lnTo>
                  <a:lnTo>
                    <a:pt x="1353" y="147"/>
                  </a:lnTo>
                  <a:lnTo>
                    <a:pt x="1372" y="160"/>
                  </a:lnTo>
                  <a:lnTo>
                    <a:pt x="1494" y="262"/>
                  </a:lnTo>
                  <a:lnTo>
                    <a:pt x="1508" y="277"/>
                  </a:lnTo>
                  <a:lnTo>
                    <a:pt x="1518" y="293"/>
                  </a:lnTo>
                  <a:lnTo>
                    <a:pt x="1524" y="312"/>
                  </a:lnTo>
                  <a:lnTo>
                    <a:pt x="1527" y="331"/>
                  </a:lnTo>
                  <a:lnTo>
                    <a:pt x="1526" y="351"/>
                  </a:lnTo>
                  <a:lnTo>
                    <a:pt x="1521" y="370"/>
                  </a:lnTo>
                  <a:lnTo>
                    <a:pt x="1511" y="389"/>
                  </a:lnTo>
                  <a:lnTo>
                    <a:pt x="1458" y="468"/>
                  </a:lnTo>
                  <a:lnTo>
                    <a:pt x="1490" y="518"/>
                  </a:lnTo>
                  <a:lnTo>
                    <a:pt x="1517" y="571"/>
                  </a:lnTo>
                  <a:lnTo>
                    <a:pt x="1538" y="625"/>
                  </a:lnTo>
                  <a:lnTo>
                    <a:pt x="1635" y="628"/>
                  </a:lnTo>
                  <a:lnTo>
                    <a:pt x="1659" y="633"/>
                  </a:lnTo>
                  <a:lnTo>
                    <a:pt x="1679" y="641"/>
                  </a:lnTo>
                  <a:lnTo>
                    <a:pt x="1698" y="655"/>
                  </a:lnTo>
                  <a:lnTo>
                    <a:pt x="1712" y="673"/>
                  </a:lnTo>
                  <a:lnTo>
                    <a:pt x="1722" y="693"/>
                  </a:lnTo>
                  <a:lnTo>
                    <a:pt x="1727" y="716"/>
                  </a:lnTo>
                  <a:lnTo>
                    <a:pt x="1741" y="874"/>
                  </a:lnTo>
                  <a:lnTo>
                    <a:pt x="1740" y="898"/>
                  </a:lnTo>
                  <a:lnTo>
                    <a:pt x="1733" y="920"/>
                  </a:lnTo>
                  <a:lnTo>
                    <a:pt x="1721" y="939"/>
                  </a:lnTo>
                  <a:lnTo>
                    <a:pt x="1705" y="955"/>
                  </a:lnTo>
                  <a:lnTo>
                    <a:pt x="1687" y="968"/>
                  </a:lnTo>
                  <a:lnTo>
                    <a:pt x="1664" y="976"/>
                  </a:lnTo>
                  <a:lnTo>
                    <a:pt x="1568" y="995"/>
                  </a:lnTo>
                  <a:lnTo>
                    <a:pt x="1555" y="1054"/>
                  </a:lnTo>
                  <a:lnTo>
                    <a:pt x="1536" y="1111"/>
                  </a:lnTo>
                  <a:lnTo>
                    <a:pt x="1512" y="1167"/>
                  </a:lnTo>
                  <a:lnTo>
                    <a:pt x="1583" y="1240"/>
                  </a:lnTo>
                  <a:lnTo>
                    <a:pt x="1597" y="1260"/>
                  </a:lnTo>
                  <a:lnTo>
                    <a:pt x="1605" y="1282"/>
                  </a:lnTo>
                  <a:lnTo>
                    <a:pt x="1609" y="1303"/>
                  </a:lnTo>
                  <a:lnTo>
                    <a:pt x="1607" y="1326"/>
                  </a:lnTo>
                  <a:lnTo>
                    <a:pt x="1599" y="1348"/>
                  </a:lnTo>
                  <a:lnTo>
                    <a:pt x="1586" y="1368"/>
                  </a:lnTo>
                  <a:lnTo>
                    <a:pt x="1484" y="1488"/>
                  </a:lnTo>
                  <a:lnTo>
                    <a:pt x="1470" y="1503"/>
                  </a:lnTo>
                  <a:lnTo>
                    <a:pt x="1453" y="1513"/>
                  </a:lnTo>
                  <a:lnTo>
                    <a:pt x="1434" y="1520"/>
                  </a:lnTo>
                  <a:lnTo>
                    <a:pt x="1415" y="1523"/>
                  </a:lnTo>
                  <a:lnTo>
                    <a:pt x="1395" y="1522"/>
                  </a:lnTo>
                  <a:lnTo>
                    <a:pt x="1376" y="1517"/>
                  </a:lnTo>
                  <a:lnTo>
                    <a:pt x="1358" y="1507"/>
                  </a:lnTo>
                  <a:lnTo>
                    <a:pt x="1271" y="1449"/>
                  </a:lnTo>
                  <a:lnTo>
                    <a:pt x="1220" y="1481"/>
                  </a:lnTo>
                  <a:lnTo>
                    <a:pt x="1166" y="1509"/>
                  </a:lnTo>
                  <a:lnTo>
                    <a:pt x="1109" y="1532"/>
                  </a:lnTo>
                  <a:lnTo>
                    <a:pt x="1106" y="1637"/>
                  </a:lnTo>
                  <a:lnTo>
                    <a:pt x="1102" y="1661"/>
                  </a:lnTo>
                  <a:lnTo>
                    <a:pt x="1093" y="1682"/>
                  </a:lnTo>
                  <a:lnTo>
                    <a:pt x="1079" y="1700"/>
                  </a:lnTo>
                  <a:lnTo>
                    <a:pt x="1061" y="1715"/>
                  </a:lnTo>
                  <a:lnTo>
                    <a:pt x="1041" y="1725"/>
                  </a:lnTo>
                  <a:lnTo>
                    <a:pt x="1018" y="1730"/>
                  </a:lnTo>
                  <a:lnTo>
                    <a:pt x="860" y="1743"/>
                  </a:lnTo>
                  <a:lnTo>
                    <a:pt x="836" y="1742"/>
                  </a:lnTo>
                  <a:lnTo>
                    <a:pt x="814" y="1735"/>
                  </a:lnTo>
                  <a:lnTo>
                    <a:pt x="795" y="1724"/>
                  </a:lnTo>
                  <a:lnTo>
                    <a:pt x="778" y="1708"/>
                  </a:lnTo>
                  <a:lnTo>
                    <a:pt x="766" y="1689"/>
                  </a:lnTo>
                  <a:lnTo>
                    <a:pt x="758" y="1666"/>
                  </a:lnTo>
                  <a:lnTo>
                    <a:pt x="736" y="1558"/>
                  </a:lnTo>
                  <a:lnTo>
                    <a:pt x="681" y="1545"/>
                  </a:lnTo>
                  <a:lnTo>
                    <a:pt x="627" y="1527"/>
                  </a:lnTo>
                  <a:lnTo>
                    <a:pt x="574" y="1506"/>
                  </a:lnTo>
                  <a:lnTo>
                    <a:pt x="495" y="1579"/>
                  </a:lnTo>
                  <a:lnTo>
                    <a:pt x="476" y="1594"/>
                  </a:lnTo>
                  <a:lnTo>
                    <a:pt x="455" y="1602"/>
                  </a:lnTo>
                  <a:lnTo>
                    <a:pt x="432" y="1605"/>
                  </a:lnTo>
                  <a:lnTo>
                    <a:pt x="409" y="1603"/>
                  </a:lnTo>
                  <a:lnTo>
                    <a:pt x="387" y="1596"/>
                  </a:lnTo>
                  <a:lnTo>
                    <a:pt x="368" y="1583"/>
                  </a:lnTo>
                  <a:lnTo>
                    <a:pt x="247" y="1481"/>
                  </a:lnTo>
                  <a:lnTo>
                    <a:pt x="232" y="1466"/>
                  </a:lnTo>
                  <a:lnTo>
                    <a:pt x="223" y="1449"/>
                  </a:lnTo>
                  <a:lnTo>
                    <a:pt x="215" y="1431"/>
                  </a:lnTo>
                  <a:lnTo>
                    <a:pt x="213" y="1412"/>
                  </a:lnTo>
                  <a:lnTo>
                    <a:pt x="214" y="1392"/>
                  </a:lnTo>
                  <a:lnTo>
                    <a:pt x="219" y="1373"/>
                  </a:lnTo>
                  <a:lnTo>
                    <a:pt x="229" y="1354"/>
                  </a:lnTo>
                  <a:lnTo>
                    <a:pt x="289" y="1264"/>
                  </a:lnTo>
                  <a:lnTo>
                    <a:pt x="260" y="1218"/>
                  </a:lnTo>
                  <a:lnTo>
                    <a:pt x="235" y="1169"/>
                  </a:lnTo>
                  <a:lnTo>
                    <a:pt x="213" y="1118"/>
                  </a:lnTo>
                  <a:lnTo>
                    <a:pt x="105" y="1115"/>
                  </a:lnTo>
                  <a:lnTo>
                    <a:pt x="82" y="1111"/>
                  </a:lnTo>
                  <a:lnTo>
                    <a:pt x="60" y="1102"/>
                  </a:lnTo>
                  <a:lnTo>
                    <a:pt x="42" y="1089"/>
                  </a:lnTo>
                  <a:lnTo>
                    <a:pt x="28" y="1070"/>
                  </a:lnTo>
                  <a:lnTo>
                    <a:pt x="18" y="1050"/>
                  </a:lnTo>
                  <a:lnTo>
                    <a:pt x="13" y="1027"/>
                  </a:lnTo>
                  <a:lnTo>
                    <a:pt x="0" y="869"/>
                  </a:lnTo>
                  <a:lnTo>
                    <a:pt x="1" y="846"/>
                  </a:lnTo>
                  <a:lnTo>
                    <a:pt x="7" y="823"/>
                  </a:lnTo>
                  <a:lnTo>
                    <a:pt x="18" y="804"/>
                  </a:lnTo>
                  <a:lnTo>
                    <a:pt x="34" y="787"/>
                  </a:lnTo>
                  <a:lnTo>
                    <a:pt x="54" y="774"/>
                  </a:lnTo>
                  <a:lnTo>
                    <a:pt x="75" y="767"/>
                  </a:lnTo>
                  <a:lnTo>
                    <a:pt x="175" y="747"/>
                  </a:lnTo>
                  <a:lnTo>
                    <a:pt x="188" y="689"/>
                  </a:lnTo>
                  <a:lnTo>
                    <a:pt x="205" y="631"/>
                  </a:lnTo>
                  <a:lnTo>
                    <a:pt x="227" y="576"/>
                  </a:lnTo>
                  <a:lnTo>
                    <a:pt x="157" y="503"/>
                  </a:lnTo>
                  <a:lnTo>
                    <a:pt x="143" y="483"/>
                  </a:lnTo>
                  <a:lnTo>
                    <a:pt x="134" y="461"/>
                  </a:lnTo>
                  <a:lnTo>
                    <a:pt x="131" y="440"/>
                  </a:lnTo>
                  <a:lnTo>
                    <a:pt x="133" y="417"/>
                  </a:lnTo>
                  <a:lnTo>
                    <a:pt x="140" y="395"/>
                  </a:lnTo>
                  <a:lnTo>
                    <a:pt x="153" y="375"/>
                  </a:lnTo>
                  <a:lnTo>
                    <a:pt x="255" y="253"/>
                  </a:lnTo>
                  <a:lnTo>
                    <a:pt x="270" y="239"/>
                  </a:lnTo>
                  <a:lnTo>
                    <a:pt x="288" y="228"/>
                  </a:lnTo>
                  <a:lnTo>
                    <a:pt x="306" y="222"/>
                  </a:lnTo>
                  <a:lnTo>
                    <a:pt x="325" y="220"/>
                  </a:lnTo>
                  <a:lnTo>
                    <a:pt x="344" y="221"/>
                  </a:lnTo>
                  <a:lnTo>
                    <a:pt x="364" y="226"/>
                  </a:lnTo>
                  <a:lnTo>
                    <a:pt x="382" y="235"/>
                  </a:lnTo>
                  <a:lnTo>
                    <a:pt x="461" y="288"/>
                  </a:lnTo>
                  <a:lnTo>
                    <a:pt x="515" y="253"/>
                  </a:lnTo>
                  <a:lnTo>
                    <a:pt x="572" y="223"/>
                  </a:lnTo>
                  <a:lnTo>
                    <a:pt x="631" y="199"/>
                  </a:lnTo>
                  <a:lnTo>
                    <a:pt x="635" y="105"/>
                  </a:lnTo>
                  <a:lnTo>
                    <a:pt x="638" y="82"/>
                  </a:lnTo>
                  <a:lnTo>
                    <a:pt x="648" y="60"/>
                  </a:lnTo>
                  <a:lnTo>
                    <a:pt x="661" y="42"/>
                  </a:lnTo>
                  <a:lnTo>
                    <a:pt x="679" y="28"/>
                  </a:lnTo>
                  <a:lnTo>
                    <a:pt x="700" y="18"/>
                  </a:lnTo>
                  <a:lnTo>
                    <a:pt x="722" y="13"/>
                  </a:lnTo>
                  <a:lnTo>
                    <a:pt x="8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27" name="Freeform 35"/>
            <p:cNvSpPr>
              <a:spLocks noEditPoints="1"/>
            </p:cNvSpPr>
            <p:nvPr/>
          </p:nvSpPr>
          <p:spPr bwMode="auto">
            <a:xfrm>
              <a:off x="-429" y="1851"/>
              <a:ext cx="236" cy="235"/>
            </a:xfrm>
            <a:custGeom>
              <a:avLst/>
              <a:gdLst>
                <a:gd name="T0" fmla="*/ 634 w 1414"/>
                <a:gd name="T1" fmla="*/ 460 h 1413"/>
                <a:gd name="T2" fmla="*/ 534 w 1414"/>
                <a:gd name="T3" fmla="*/ 520 h 1413"/>
                <a:gd name="T4" fmla="*/ 471 w 1414"/>
                <a:gd name="T5" fmla="*/ 618 h 1413"/>
                <a:gd name="T6" fmla="*/ 460 w 1414"/>
                <a:gd name="T7" fmla="*/ 739 h 1413"/>
                <a:gd name="T8" fmla="*/ 505 w 1414"/>
                <a:gd name="T9" fmla="*/ 847 h 1413"/>
                <a:gd name="T10" fmla="*/ 592 w 1414"/>
                <a:gd name="T11" fmla="*/ 923 h 1413"/>
                <a:gd name="T12" fmla="*/ 708 w 1414"/>
                <a:gd name="T13" fmla="*/ 953 h 1413"/>
                <a:gd name="T14" fmla="*/ 824 w 1414"/>
                <a:gd name="T15" fmla="*/ 926 h 1413"/>
                <a:gd name="T16" fmla="*/ 912 w 1414"/>
                <a:gd name="T17" fmla="*/ 851 h 1413"/>
                <a:gd name="T18" fmla="*/ 959 w 1414"/>
                <a:gd name="T19" fmla="*/ 744 h 1413"/>
                <a:gd name="T20" fmla="*/ 950 w 1414"/>
                <a:gd name="T21" fmla="*/ 624 h 1413"/>
                <a:gd name="T22" fmla="*/ 891 w 1414"/>
                <a:gd name="T23" fmla="*/ 524 h 1413"/>
                <a:gd name="T24" fmla="*/ 793 w 1414"/>
                <a:gd name="T25" fmla="*/ 462 h 1413"/>
                <a:gd name="T26" fmla="*/ 671 w 1414"/>
                <a:gd name="T27" fmla="*/ 0 h 1413"/>
                <a:gd name="T28" fmla="*/ 813 w 1414"/>
                <a:gd name="T29" fmla="*/ 12 h 1413"/>
                <a:gd name="T30" fmla="*/ 856 w 1414"/>
                <a:gd name="T31" fmla="*/ 64 h 1413"/>
                <a:gd name="T32" fmla="*/ 917 w 1414"/>
                <a:gd name="T33" fmla="*/ 162 h 1413"/>
                <a:gd name="T34" fmla="*/ 1054 w 1414"/>
                <a:gd name="T35" fmla="*/ 171 h 1413"/>
                <a:gd name="T36" fmla="*/ 1119 w 1414"/>
                <a:gd name="T37" fmla="*/ 151 h 1413"/>
                <a:gd name="T38" fmla="*/ 1181 w 1414"/>
                <a:gd name="T39" fmla="*/ 181 h 1413"/>
                <a:gd name="T40" fmla="*/ 1272 w 1414"/>
                <a:gd name="T41" fmla="*/ 290 h 1413"/>
                <a:gd name="T42" fmla="*/ 1268 w 1414"/>
                <a:gd name="T43" fmla="*/ 356 h 1413"/>
                <a:gd name="T44" fmla="*/ 1237 w 1414"/>
                <a:gd name="T45" fmla="*/ 468 h 1413"/>
                <a:gd name="T46" fmla="*/ 1331 w 1414"/>
                <a:gd name="T47" fmla="*/ 566 h 1413"/>
                <a:gd name="T48" fmla="*/ 1391 w 1414"/>
                <a:gd name="T49" fmla="*/ 599 h 1413"/>
                <a:gd name="T50" fmla="*/ 1414 w 1414"/>
                <a:gd name="T51" fmla="*/ 663 h 1413"/>
                <a:gd name="T52" fmla="*/ 1401 w 1414"/>
                <a:gd name="T53" fmla="*/ 805 h 1413"/>
                <a:gd name="T54" fmla="*/ 1350 w 1414"/>
                <a:gd name="T55" fmla="*/ 849 h 1413"/>
                <a:gd name="T56" fmla="*/ 1248 w 1414"/>
                <a:gd name="T57" fmla="*/ 908 h 1413"/>
                <a:gd name="T58" fmla="*/ 1246 w 1414"/>
                <a:gd name="T59" fmla="*/ 1049 h 1413"/>
                <a:gd name="T60" fmla="*/ 1267 w 1414"/>
                <a:gd name="T61" fmla="*/ 1114 h 1413"/>
                <a:gd name="T62" fmla="*/ 1237 w 1414"/>
                <a:gd name="T63" fmla="*/ 1175 h 1413"/>
                <a:gd name="T64" fmla="*/ 1128 w 1414"/>
                <a:gd name="T65" fmla="*/ 1267 h 1413"/>
                <a:gd name="T66" fmla="*/ 1061 w 1414"/>
                <a:gd name="T67" fmla="*/ 1262 h 1413"/>
                <a:gd name="T68" fmla="*/ 943 w 1414"/>
                <a:gd name="T69" fmla="*/ 1227 h 1413"/>
                <a:gd name="T70" fmla="*/ 841 w 1414"/>
                <a:gd name="T71" fmla="*/ 1329 h 1413"/>
                <a:gd name="T72" fmla="*/ 808 w 1414"/>
                <a:gd name="T73" fmla="*/ 1390 h 1413"/>
                <a:gd name="T74" fmla="*/ 744 w 1414"/>
                <a:gd name="T75" fmla="*/ 1413 h 1413"/>
                <a:gd name="T76" fmla="*/ 602 w 1414"/>
                <a:gd name="T77" fmla="*/ 1400 h 1413"/>
                <a:gd name="T78" fmla="*/ 558 w 1414"/>
                <a:gd name="T79" fmla="*/ 1349 h 1413"/>
                <a:gd name="T80" fmla="*/ 502 w 1414"/>
                <a:gd name="T81" fmla="*/ 1237 h 1413"/>
                <a:gd name="T82" fmla="*/ 361 w 1414"/>
                <a:gd name="T83" fmla="*/ 1240 h 1413"/>
                <a:gd name="T84" fmla="*/ 295 w 1414"/>
                <a:gd name="T85" fmla="*/ 1261 h 1413"/>
                <a:gd name="T86" fmla="*/ 233 w 1414"/>
                <a:gd name="T87" fmla="*/ 1232 h 1413"/>
                <a:gd name="T88" fmla="*/ 142 w 1414"/>
                <a:gd name="T89" fmla="*/ 1122 h 1413"/>
                <a:gd name="T90" fmla="*/ 147 w 1414"/>
                <a:gd name="T91" fmla="*/ 1055 h 1413"/>
                <a:gd name="T92" fmla="*/ 185 w 1414"/>
                <a:gd name="T93" fmla="*/ 939 h 1413"/>
                <a:gd name="T94" fmla="*/ 83 w 1414"/>
                <a:gd name="T95" fmla="*/ 846 h 1413"/>
                <a:gd name="T96" fmla="*/ 24 w 1414"/>
                <a:gd name="T97" fmla="*/ 813 h 1413"/>
                <a:gd name="T98" fmla="*/ 0 w 1414"/>
                <a:gd name="T99" fmla="*/ 750 h 1413"/>
                <a:gd name="T100" fmla="*/ 13 w 1414"/>
                <a:gd name="T101" fmla="*/ 608 h 1413"/>
                <a:gd name="T102" fmla="*/ 64 w 1414"/>
                <a:gd name="T103" fmla="*/ 563 h 1413"/>
                <a:gd name="T104" fmla="*/ 169 w 1414"/>
                <a:gd name="T105" fmla="*/ 505 h 1413"/>
                <a:gd name="T106" fmla="*/ 168 w 1414"/>
                <a:gd name="T107" fmla="*/ 364 h 1413"/>
                <a:gd name="T108" fmla="*/ 148 w 1414"/>
                <a:gd name="T109" fmla="*/ 299 h 1413"/>
                <a:gd name="T110" fmla="*/ 177 w 1414"/>
                <a:gd name="T111" fmla="*/ 237 h 1413"/>
                <a:gd name="T112" fmla="*/ 287 w 1414"/>
                <a:gd name="T113" fmla="*/ 145 h 1413"/>
                <a:gd name="T114" fmla="*/ 354 w 1414"/>
                <a:gd name="T115" fmla="*/ 150 h 1413"/>
                <a:gd name="T116" fmla="*/ 468 w 1414"/>
                <a:gd name="T117" fmla="*/ 177 h 1413"/>
                <a:gd name="T118" fmla="*/ 574 w 1414"/>
                <a:gd name="T119" fmla="*/ 83 h 1413"/>
                <a:gd name="T120" fmla="*/ 607 w 1414"/>
                <a:gd name="T121" fmla="*/ 23 h 1413"/>
                <a:gd name="T122" fmla="*/ 671 w 1414"/>
                <a:gd name="T123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14" h="1413">
                  <a:moveTo>
                    <a:pt x="713" y="448"/>
                  </a:moveTo>
                  <a:lnTo>
                    <a:pt x="673" y="452"/>
                  </a:lnTo>
                  <a:lnTo>
                    <a:pt x="634" y="460"/>
                  </a:lnTo>
                  <a:lnTo>
                    <a:pt x="597" y="475"/>
                  </a:lnTo>
                  <a:lnTo>
                    <a:pt x="563" y="495"/>
                  </a:lnTo>
                  <a:lnTo>
                    <a:pt x="534" y="520"/>
                  </a:lnTo>
                  <a:lnTo>
                    <a:pt x="508" y="549"/>
                  </a:lnTo>
                  <a:lnTo>
                    <a:pt x="488" y="582"/>
                  </a:lnTo>
                  <a:lnTo>
                    <a:pt x="471" y="618"/>
                  </a:lnTo>
                  <a:lnTo>
                    <a:pt x="462" y="656"/>
                  </a:lnTo>
                  <a:lnTo>
                    <a:pt x="458" y="698"/>
                  </a:lnTo>
                  <a:lnTo>
                    <a:pt x="460" y="739"/>
                  </a:lnTo>
                  <a:lnTo>
                    <a:pt x="470" y="778"/>
                  </a:lnTo>
                  <a:lnTo>
                    <a:pt x="484" y="813"/>
                  </a:lnTo>
                  <a:lnTo>
                    <a:pt x="505" y="847"/>
                  </a:lnTo>
                  <a:lnTo>
                    <a:pt x="530" y="876"/>
                  </a:lnTo>
                  <a:lnTo>
                    <a:pt x="559" y="902"/>
                  </a:lnTo>
                  <a:lnTo>
                    <a:pt x="592" y="923"/>
                  </a:lnTo>
                  <a:lnTo>
                    <a:pt x="627" y="939"/>
                  </a:lnTo>
                  <a:lnTo>
                    <a:pt x="666" y="949"/>
                  </a:lnTo>
                  <a:lnTo>
                    <a:pt x="708" y="953"/>
                  </a:lnTo>
                  <a:lnTo>
                    <a:pt x="748" y="950"/>
                  </a:lnTo>
                  <a:lnTo>
                    <a:pt x="787" y="941"/>
                  </a:lnTo>
                  <a:lnTo>
                    <a:pt x="824" y="926"/>
                  </a:lnTo>
                  <a:lnTo>
                    <a:pt x="857" y="906"/>
                  </a:lnTo>
                  <a:lnTo>
                    <a:pt x="886" y="881"/>
                  </a:lnTo>
                  <a:lnTo>
                    <a:pt x="912" y="851"/>
                  </a:lnTo>
                  <a:lnTo>
                    <a:pt x="933" y="819"/>
                  </a:lnTo>
                  <a:lnTo>
                    <a:pt x="949" y="783"/>
                  </a:lnTo>
                  <a:lnTo>
                    <a:pt x="959" y="744"/>
                  </a:lnTo>
                  <a:lnTo>
                    <a:pt x="962" y="704"/>
                  </a:lnTo>
                  <a:lnTo>
                    <a:pt x="960" y="663"/>
                  </a:lnTo>
                  <a:lnTo>
                    <a:pt x="950" y="624"/>
                  </a:lnTo>
                  <a:lnTo>
                    <a:pt x="936" y="587"/>
                  </a:lnTo>
                  <a:lnTo>
                    <a:pt x="916" y="555"/>
                  </a:lnTo>
                  <a:lnTo>
                    <a:pt x="891" y="524"/>
                  </a:lnTo>
                  <a:lnTo>
                    <a:pt x="861" y="498"/>
                  </a:lnTo>
                  <a:lnTo>
                    <a:pt x="829" y="478"/>
                  </a:lnTo>
                  <a:lnTo>
                    <a:pt x="793" y="462"/>
                  </a:lnTo>
                  <a:lnTo>
                    <a:pt x="754" y="452"/>
                  </a:lnTo>
                  <a:lnTo>
                    <a:pt x="713" y="448"/>
                  </a:lnTo>
                  <a:close/>
                  <a:moveTo>
                    <a:pt x="671" y="0"/>
                  </a:moveTo>
                  <a:lnTo>
                    <a:pt x="767" y="1"/>
                  </a:lnTo>
                  <a:lnTo>
                    <a:pt x="791" y="3"/>
                  </a:lnTo>
                  <a:lnTo>
                    <a:pt x="813" y="12"/>
                  </a:lnTo>
                  <a:lnTo>
                    <a:pt x="831" y="26"/>
                  </a:lnTo>
                  <a:lnTo>
                    <a:pt x="846" y="43"/>
                  </a:lnTo>
                  <a:lnTo>
                    <a:pt x="856" y="64"/>
                  </a:lnTo>
                  <a:lnTo>
                    <a:pt x="861" y="86"/>
                  </a:lnTo>
                  <a:lnTo>
                    <a:pt x="868" y="146"/>
                  </a:lnTo>
                  <a:lnTo>
                    <a:pt x="917" y="162"/>
                  </a:lnTo>
                  <a:lnTo>
                    <a:pt x="963" y="183"/>
                  </a:lnTo>
                  <a:lnTo>
                    <a:pt x="1008" y="207"/>
                  </a:lnTo>
                  <a:lnTo>
                    <a:pt x="1054" y="171"/>
                  </a:lnTo>
                  <a:lnTo>
                    <a:pt x="1075" y="159"/>
                  </a:lnTo>
                  <a:lnTo>
                    <a:pt x="1097" y="153"/>
                  </a:lnTo>
                  <a:lnTo>
                    <a:pt x="1119" y="151"/>
                  </a:lnTo>
                  <a:lnTo>
                    <a:pt x="1142" y="156"/>
                  </a:lnTo>
                  <a:lnTo>
                    <a:pt x="1163" y="166"/>
                  </a:lnTo>
                  <a:lnTo>
                    <a:pt x="1181" y="181"/>
                  </a:lnTo>
                  <a:lnTo>
                    <a:pt x="1249" y="250"/>
                  </a:lnTo>
                  <a:lnTo>
                    <a:pt x="1263" y="269"/>
                  </a:lnTo>
                  <a:lnTo>
                    <a:pt x="1272" y="290"/>
                  </a:lnTo>
                  <a:lnTo>
                    <a:pt x="1276" y="312"/>
                  </a:lnTo>
                  <a:lnTo>
                    <a:pt x="1274" y="335"/>
                  </a:lnTo>
                  <a:lnTo>
                    <a:pt x="1268" y="356"/>
                  </a:lnTo>
                  <a:lnTo>
                    <a:pt x="1255" y="377"/>
                  </a:lnTo>
                  <a:lnTo>
                    <a:pt x="1216" y="425"/>
                  </a:lnTo>
                  <a:lnTo>
                    <a:pt x="1237" y="468"/>
                  </a:lnTo>
                  <a:lnTo>
                    <a:pt x="1255" y="512"/>
                  </a:lnTo>
                  <a:lnTo>
                    <a:pt x="1269" y="559"/>
                  </a:lnTo>
                  <a:lnTo>
                    <a:pt x="1331" y="566"/>
                  </a:lnTo>
                  <a:lnTo>
                    <a:pt x="1353" y="573"/>
                  </a:lnTo>
                  <a:lnTo>
                    <a:pt x="1374" y="584"/>
                  </a:lnTo>
                  <a:lnTo>
                    <a:pt x="1391" y="599"/>
                  </a:lnTo>
                  <a:lnTo>
                    <a:pt x="1403" y="617"/>
                  </a:lnTo>
                  <a:lnTo>
                    <a:pt x="1412" y="639"/>
                  </a:lnTo>
                  <a:lnTo>
                    <a:pt x="1414" y="663"/>
                  </a:lnTo>
                  <a:lnTo>
                    <a:pt x="1413" y="760"/>
                  </a:lnTo>
                  <a:lnTo>
                    <a:pt x="1410" y="783"/>
                  </a:lnTo>
                  <a:lnTo>
                    <a:pt x="1401" y="805"/>
                  </a:lnTo>
                  <a:lnTo>
                    <a:pt x="1388" y="823"/>
                  </a:lnTo>
                  <a:lnTo>
                    <a:pt x="1371" y="838"/>
                  </a:lnTo>
                  <a:lnTo>
                    <a:pt x="1350" y="849"/>
                  </a:lnTo>
                  <a:lnTo>
                    <a:pt x="1327" y="855"/>
                  </a:lnTo>
                  <a:lnTo>
                    <a:pt x="1263" y="861"/>
                  </a:lnTo>
                  <a:lnTo>
                    <a:pt x="1248" y="908"/>
                  </a:lnTo>
                  <a:lnTo>
                    <a:pt x="1229" y="952"/>
                  </a:lnTo>
                  <a:lnTo>
                    <a:pt x="1205" y="995"/>
                  </a:lnTo>
                  <a:lnTo>
                    <a:pt x="1246" y="1049"/>
                  </a:lnTo>
                  <a:lnTo>
                    <a:pt x="1258" y="1069"/>
                  </a:lnTo>
                  <a:lnTo>
                    <a:pt x="1266" y="1091"/>
                  </a:lnTo>
                  <a:lnTo>
                    <a:pt x="1267" y="1114"/>
                  </a:lnTo>
                  <a:lnTo>
                    <a:pt x="1262" y="1136"/>
                  </a:lnTo>
                  <a:lnTo>
                    <a:pt x="1253" y="1157"/>
                  </a:lnTo>
                  <a:lnTo>
                    <a:pt x="1237" y="1175"/>
                  </a:lnTo>
                  <a:lnTo>
                    <a:pt x="1168" y="1244"/>
                  </a:lnTo>
                  <a:lnTo>
                    <a:pt x="1150" y="1258"/>
                  </a:lnTo>
                  <a:lnTo>
                    <a:pt x="1128" y="1267"/>
                  </a:lnTo>
                  <a:lnTo>
                    <a:pt x="1105" y="1271"/>
                  </a:lnTo>
                  <a:lnTo>
                    <a:pt x="1082" y="1268"/>
                  </a:lnTo>
                  <a:lnTo>
                    <a:pt x="1061" y="1262"/>
                  </a:lnTo>
                  <a:lnTo>
                    <a:pt x="1041" y="1249"/>
                  </a:lnTo>
                  <a:lnTo>
                    <a:pt x="987" y="1206"/>
                  </a:lnTo>
                  <a:lnTo>
                    <a:pt x="943" y="1227"/>
                  </a:lnTo>
                  <a:lnTo>
                    <a:pt x="897" y="1246"/>
                  </a:lnTo>
                  <a:lnTo>
                    <a:pt x="850" y="1260"/>
                  </a:lnTo>
                  <a:lnTo>
                    <a:pt x="841" y="1329"/>
                  </a:lnTo>
                  <a:lnTo>
                    <a:pt x="834" y="1352"/>
                  </a:lnTo>
                  <a:lnTo>
                    <a:pt x="824" y="1372"/>
                  </a:lnTo>
                  <a:lnTo>
                    <a:pt x="808" y="1390"/>
                  </a:lnTo>
                  <a:lnTo>
                    <a:pt x="789" y="1403"/>
                  </a:lnTo>
                  <a:lnTo>
                    <a:pt x="767" y="1410"/>
                  </a:lnTo>
                  <a:lnTo>
                    <a:pt x="744" y="1413"/>
                  </a:lnTo>
                  <a:lnTo>
                    <a:pt x="647" y="1411"/>
                  </a:lnTo>
                  <a:lnTo>
                    <a:pt x="623" y="1408"/>
                  </a:lnTo>
                  <a:lnTo>
                    <a:pt x="602" y="1400"/>
                  </a:lnTo>
                  <a:lnTo>
                    <a:pt x="583" y="1387"/>
                  </a:lnTo>
                  <a:lnTo>
                    <a:pt x="569" y="1369"/>
                  </a:lnTo>
                  <a:lnTo>
                    <a:pt x="558" y="1349"/>
                  </a:lnTo>
                  <a:lnTo>
                    <a:pt x="553" y="1326"/>
                  </a:lnTo>
                  <a:lnTo>
                    <a:pt x="545" y="1252"/>
                  </a:lnTo>
                  <a:lnTo>
                    <a:pt x="502" y="1237"/>
                  </a:lnTo>
                  <a:lnTo>
                    <a:pt x="458" y="1219"/>
                  </a:lnTo>
                  <a:lnTo>
                    <a:pt x="418" y="1197"/>
                  </a:lnTo>
                  <a:lnTo>
                    <a:pt x="361" y="1240"/>
                  </a:lnTo>
                  <a:lnTo>
                    <a:pt x="340" y="1253"/>
                  </a:lnTo>
                  <a:lnTo>
                    <a:pt x="317" y="1260"/>
                  </a:lnTo>
                  <a:lnTo>
                    <a:pt x="295" y="1261"/>
                  </a:lnTo>
                  <a:lnTo>
                    <a:pt x="273" y="1257"/>
                  </a:lnTo>
                  <a:lnTo>
                    <a:pt x="251" y="1247"/>
                  </a:lnTo>
                  <a:lnTo>
                    <a:pt x="233" y="1232"/>
                  </a:lnTo>
                  <a:lnTo>
                    <a:pt x="166" y="1162"/>
                  </a:lnTo>
                  <a:lnTo>
                    <a:pt x="151" y="1144"/>
                  </a:lnTo>
                  <a:lnTo>
                    <a:pt x="142" y="1122"/>
                  </a:lnTo>
                  <a:lnTo>
                    <a:pt x="139" y="1101"/>
                  </a:lnTo>
                  <a:lnTo>
                    <a:pt x="140" y="1078"/>
                  </a:lnTo>
                  <a:lnTo>
                    <a:pt x="147" y="1055"/>
                  </a:lnTo>
                  <a:lnTo>
                    <a:pt x="159" y="1036"/>
                  </a:lnTo>
                  <a:lnTo>
                    <a:pt x="206" y="978"/>
                  </a:lnTo>
                  <a:lnTo>
                    <a:pt x="185" y="939"/>
                  </a:lnTo>
                  <a:lnTo>
                    <a:pt x="169" y="897"/>
                  </a:lnTo>
                  <a:lnTo>
                    <a:pt x="155" y="855"/>
                  </a:lnTo>
                  <a:lnTo>
                    <a:pt x="83" y="846"/>
                  </a:lnTo>
                  <a:lnTo>
                    <a:pt x="61" y="839"/>
                  </a:lnTo>
                  <a:lnTo>
                    <a:pt x="40" y="829"/>
                  </a:lnTo>
                  <a:lnTo>
                    <a:pt x="24" y="813"/>
                  </a:lnTo>
                  <a:lnTo>
                    <a:pt x="11" y="794"/>
                  </a:lnTo>
                  <a:lnTo>
                    <a:pt x="3" y="773"/>
                  </a:lnTo>
                  <a:lnTo>
                    <a:pt x="0" y="750"/>
                  </a:lnTo>
                  <a:lnTo>
                    <a:pt x="1" y="652"/>
                  </a:lnTo>
                  <a:lnTo>
                    <a:pt x="4" y="628"/>
                  </a:lnTo>
                  <a:lnTo>
                    <a:pt x="13" y="608"/>
                  </a:lnTo>
                  <a:lnTo>
                    <a:pt x="26" y="589"/>
                  </a:lnTo>
                  <a:lnTo>
                    <a:pt x="43" y="574"/>
                  </a:lnTo>
                  <a:lnTo>
                    <a:pt x="64" y="563"/>
                  </a:lnTo>
                  <a:lnTo>
                    <a:pt x="87" y="558"/>
                  </a:lnTo>
                  <a:lnTo>
                    <a:pt x="154" y="551"/>
                  </a:lnTo>
                  <a:lnTo>
                    <a:pt x="169" y="505"/>
                  </a:lnTo>
                  <a:lnTo>
                    <a:pt x="187" y="460"/>
                  </a:lnTo>
                  <a:lnTo>
                    <a:pt x="209" y="417"/>
                  </a:lnTo>
                  <a:lnTo>
                    <a:pt x="168" y="364"/>
                  </a:lnTo>
                  <a:lnTo>
                    <a:pt x="156" y="343"/>
                  </a:lnTo>
                  <a:lnTo>
                    <a:pt x="149" y="322"/>
                  </a:lnTo>
                  <a:lnTo>
                    <a:pt x="148" y="299"/>
                  </a:lnTo>
                  <a:lnTo>
                    <a:pt x="153" y="276"/>
                  </a:lnTo>
                  <a:lnTo>
                    <a:pt x="162" y="256"/>
                  </a:lnTo>
                  <a:lnTo>
                    <a:pt x="177" y="237"/>
                  </a:lnTo>
                  <a:lnTo>
                    <a:pt x="247" y="169"/>
                  </a:lnTo>
                  <a:lnTo>
                    <a:pt x="265" y="154"/>
                  </a:lnTo>
                  <a:lnTo>
                    <a:pt x="287" y="145"/>
                  </a:lnTo>
                  <a:lnTo>
                    <a:pt x="309" y="141"/>
                  </a:lnTo>
                  <a:lnTo>
                    <a:pt x="332" y="143"/>
                  </a:lnTo>
                  <a:lnTo>
                    <a:pt x="354" y="150"/>
                  </a:lnTo>
                  <a:lnTo>
                    <a:pt x="374" y="162"/>
                  </a:lnTo>
                  <a:lnTo>
                    <a:pt x="421" y="201"/>
                  </a:lnTo>
                  <a:lnTo>
                    <a:pt x="468" y="177"/>
                  </a:lnTo>
                  <a:lnTo>
                    <a:pt x="517" y="158"/>
                  </a:lnTo>
                  <a:lnTo>
                    <a:pt x="567" y="143"/>
                  </a:lnTo>
                  <a:lnTo>
                    <a:pt x="574" y="83"/>
                  </a:lnTo>
                  <a:lnTo>
                    <a:pt x="580" y="59"/>
                  </a:lnTo>
                  <a:lnTo>
                    <a:pt x="591" y="40"/>
                  </a:lnTo>
                  <a:lnTo>
                    <a:pt x="607" y="23"/>
                  </a:lnTo>
                  <a:lnTo>
                    <a:pt x="625" y="10"/>
                  </a:lnTo>
                  <a:lnTo>
                    <a:pt x="647" y="2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grpSp>
        <p:nvGrpSpPr>
          <p:cNvPr id="28" name="Group 38"/>
          <p:cNvGrpSpPr>
            <a:grpSpLocks noChangeAspect="1"/>
          </p:cNvGrpSpPr>
          <p:nvPr/>
        </p:nvGrpSpPr>
        <p:grpSpPr bwMode="auto">
          <a:xfrm>
            <a:off x="9966181" y="1203013"/>
            <a:ext cx="716313" cy="946041"/>
            <a:chOff x="-677" y="1396"/>
            <a:chExt cx="396" cy="523"/>
          </a:xfrm>
          <a:solidFill>
            <a:schemeClr val="accent6"/>
          </a:solidFill>
        </p:grpSpPr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-677" y="1396"/>
              <a:ext cx="352" cy="316"/>
            </a:xfrm>
            <a:custGeom>
              <a:avLst/>
              <a:gdLst>
                <a:gd name="T0" fmla="*/ 988 w 2466"/>
                <a:gd name="T1" fmla="*/ 3 h 2209"/>
                <a:gd name="T2" fmla="*/ 2445 w 2466"/>
                <a:gd name="T3" fmla="*/ 570 h 2209"/>
                <a:gd name="T4" fmla="*/ 2461 w 2466"/>
                <a:gd name="T5" fmla="*/ 590 h 2209"/>
                <a:gd name="T6" fmla="*/ 2466 w 2466"/>
                <a:gd name="T7" fmla="*/ 617 h 2209"/>
                <a:gd name="T8" fmla="*/ 2456 w 2466"/>
                <a:gd name="T9" fmla="*/ 641 h 2209"/>
                <a:gd name="T10" fmla="*/ 1237 w 2466"/>
                <a:gd name="T11" fmla="*/ 1621 h 2209"/>
                <a:gd name="T12" fmla="*/ 1214 w 2466"/>
                <a:gd name="T13" fmla="*/ 1631 h 2209"/>
                <a:gd name="T14" fmla="*/ 1187 w 2466"/>
                <a:gd name="T15" fmla="*/ 1629 h 2209"/>
                <a:gd name="T16" fmla="*/ 1160 w 2466"/>
                <a:gd name="T17" fmla="*/ 1605 h 2209"/>
                <a:gd name="T18" fmla="*/ 1095 w 2466"/>
                <a:gd name="T19" fmla="*/ 1207 h 2209"/>
                <a:gd name="T20" fmla="*/ 998 w 2466"/>
                <a:gd name="T21" fmla="*/ 1246 h 2209"/>
                <a:gd name="T22" fmla="*/ 830 w 2466"/>
                <a:gd name="T23" fmla="*/ 1334 h 2209"/>
                <a:gd name="T24" fmla="*/ 672 w 2466"/>
                <a:gd name="T25" fmla="*/ 1442 h 2209"/>
                <a:gd name="T26" fmla="*/ 523 w 2466"/>
                <a:gd name="T27" fmla="*/ 1571 h 2209"/>
                <a:gd name="T28" fmla="*/ 391 w 2466"/>
                <a:gd name="T29" fmla="*/ 1713 h 2209"/>
                <a:gd name="T30" fmla="*/ 277 w 2466"/>
                <a:gd name="T31" fmla="*/ 1861 h 2209"/>
                <a:gd name="T32" fmla="*/ 201 w 2466"/>
                <a:gd name="T33" fmla="*/ 1978 h 2209"/>
                <a:gd name="T34" fmla="*/ 148 w 2466"/>
                <a:gd name="T35" fmla="*/ 2073 h 2209"/>
                <a:gd name="T36" fmla="*/ 99 w 2466"/>
                <a:gd name="T37" fmla="*/ 2177 h 2209"/>
                <a:gd name="T38" fmla="*/ 80 w 2466"/>
                <a:gd name="T39" fmla="*/ 2199 h 2209"/>
                <a:gd name="T40" fmla="*/ 55 w 2466"/>
                <a:gd name="T41" fmla="*/ 2209 h 2209"/>
                <a:gd name="T42" fmla="*/ 25 w 2466"/>
                <a:gd name="T43" fmla="*/ 2201 h 2209"/>
                <a:gd name="T44" fmla="*/ 2 w 2466"/>
                <a:gd name="T45" fmla="*/ 2174 h 2209"/>
                <a:gd name="T46" fmla="*/ 4 w 2466"/>
                <a:gd name="T47" fmla="*/ 2082 h 2209"/>
                <a:gd name="T48" fmla="*/ 25 w 2466"/>
                <a:gd name="T49" fmla="*/ 1938 h 2209"/>
                <a:gd name="T50" fmla="*/ 64 w 2466"/>
                <a:gd name="T51" fmla="*/ 1757 h 2209"/>
                <a:gd name="T52" fmla="*/ 134 w 2466"/>
                <a:gd name="T53" fmla="*/ 1535 h 2209"/>
                <a:gd name="T54" fmla="*/ 226 w 2466"/>
                <a:gd name="T55" fmla="*/ 1324 h 2209"/>
                <a:gd name="T56" fmla="*/ 331 w 2466"/>
                <a:gd name="T57" fmla="*/ 1138 h 2209"/>
                <a:gd name="T58" fmla="*/ 445 w 2466"/>
                <a:gd name="T59" fmla="*/ 973 h 2209"/>
                <a:gd name="T60" fmla="*/ 578 w 2466"/>
                <a:gd name="T61" fmla="*/ 814 h 2209"/>
                <a:gd name="T62" fmla="*/ 719 w 2466"/>
                <a:gd name="T63" fmla="*/ 674 h 2209"/>
                <a:gd name="T64" fmla="*/ 833 w 2466"/>
                <a:gd name="T65" fmla="*/ 579 h 2209"/>
                <a:gd name="T66" fmla="*/ 910 w 2466"/>
                <a:gd name="T67" fmla="*/ 521 h 2209"/>
                <a:gd name="T68" fmla="*/ 982 w 2466"/>
                <a:gd name="T69" fmla="*/ 471 h 2209"/>
                <a:gd name="T70" fmla="*/ 918 w 2466"/>
                <a:gd name="T71" fmla="*/ 45 h 2209"/>
                <a:gd name="T72" fmla="*/ 928 w 2466"/>
                <a:gd name="T73" fmla="*/ 21 h 2209"/>
                <a:gd name="T74" fmla="*/ 949 w 2466"/>
                <a:gd name="T75" fmla="*/ 4 h 2209"/>
                <a:gd name="T76" fmla="*/ 975 w 2466"/>
                <a:gd name="T77" fmla="*/ 0 h 2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66" h="2209">
                  <a:moveTo>
                    <a:pt x="975" y="0"/>
                  </a:moveTo>
                  <a:lnTo>
                    <a:pt x="988" y="3"/>
                  </a:lnTo>
                  <a:lnTo>
                    <a:pt x="2433" y="563"/>
                  </a:lnTo>
                  <a:lnTo>
                    <a:pt x="2445" y="570"/>
                  </a:lnTo>
                  <a:lnTo>
                    <a:pt x="2455" y="579"/>
                  </a:lnTo>
                  <a:lnTo>
                    <a:pt x="2461" y="590"/>
                  </a:lnTo>
                  <a:lnTo>
                    <a:pt x="2466" y="603"/>
                  </a:lnTo>
                  <a:lnTo>
                    <a:pt x="2466" y="617"/>
                  </a:lnTo>
                  <a:lnTo>
                    <a:pt x="2462" y="630"/>
                  </a:lnTo>
                  <a:lnTo>
                    <a:pt x="2456" y="641"/>
                  </a:lnTo>
                  <a:lnTo>
                    <a:pt x="2447" y="651"/>
                  </a:lnTo>
                  <a:lnTo>
                    <a:pt x="1237" y="1621"/>
                  </a:lnTo>
                  <a:lnTo>
                    <a:pt x="1226" y="1628"/>
                  </a:lnTo>
                  <a:lnTo>
                    <a:pt x="1214" y="1631"/>
                  </a:lnTo>
                  <a:lnTo>
                    <a:pt x="1200" y="1631"/>
                  </a:lnTo>
                  <a:lnTo>
                    <a:pt x="1187" y="1629"/>
                  </a:lnTo>
                  <a:lnTo>
                    <a:pt x="1171" y="1619"/>
                  </a:lnTo>
                  <a:lnTo>
                    <a:pt x="1160" y="1605"/>
                  </a:lnTo>
                  <a:lnTo>
                    <a:pt x="1155" y="1589"/>
                  </a:lnTo>
                  <a:lnTo>
                    <a:pt x="1095" y="1207"/>
                  </a:lnTo>
                  <a:lnTo>
                    <a:pt x="1047" y="1226"/>
                  </a:lnTo>
                  <a:lnTo>
                    <a:pt x="998" y="1246"/>
                  </a:lnTo>
                  <a:lnTo>
                    <a:pt x="913" y="1287"/>
                  </a:lnTo>
                  <a:lnTo>
                    <a:pt x="830" y="1334"/>
                  </a:lnTo>
                  <a:lnTo>
                    <a:pt x="750" y="1385"/>
                  </a:lnTo>
                  <a:lnTo>
                    <a:pt x="672" y="1442"/>
                  </a:lnTo>
                  <a:lnTo>
                    <a:pt x="596" y="1504"/>
                  </a:lnTo>
                  <a:lnTo>
                    <a:pt x="523" y="1571"/>
                  </a:lnTo>
                  <a:lnTo>
                    <a:pt x="454" y="1642"/>
                  </a:lnTo>
                  <a:lnTo>
                    <a:pt x="391" y="1713"/>
                  </a:lnTo>
                  <a:lnTo>
                    <a:pt x="332" y="1786"/>
                  </a:lnTo>
                  <a:lnTo>
                    <a:pt x="277" y="1861"/>
                  </a:lnTo>
                  <a:lnTo>
                    <a:pt x="226" y="1938"/>
                  </a:lnTo>
                  <a:lnTo>
                    <a:pt x="201" y="1978"/>
                  </a:lnTo>
                  <a:lnTo>
                    <a:pt x="174" y="2024"/>
                  </a:lnTo>
                  <a:lnTo>
                    <a:pt x="148" y="2073"/>
                  </a:lnTo>
                  <a:lnTo>
                    <a:pt x="122" y="2123"/>
                  </a:lnTo>
                  <a:lnTo>
                    <a:pt x="99" y="2177"/>
                  </a:lnTo>
                  <a:lnTo>
                    <a:pt x="92" y="2189"/>
                  </a:lnTo>
                  <a:lnTo>
                    <a:pt x="80" y="2199"/>
                  </a:lnTo>
                  <a:lnTo>
                    <a:pt x="68" y="2206"/>
                  </a:lnTo>
                  <a:lnTo>
                    <a:pt x="55" y="2209"/>
                  </a:lnTo>
                  <a:lnTo>
                    <a:pt x="41" y="2208"/>
                  </a:lnTo>
                  <a:lnTo>
                    <a:pt x="25" y="2201"/>
                  </a:lnTo>
                  <a:lnTo>
                    <a:pt x="11" y="2189"/>
                  </a:lnTo>
                  <a:lnTo>
                    <a:pt x="2" y="2174"/>
                  </a:lnTo>
                  <a:lnTo>
                    <a:pt x="0" y="2156"/>
                  </a:lnTo>
                  <a:lnTo>
                    <a:pt x="4" y="2082"/>
                  </a:lnTo>
                  <a:lnTo>
                    <a:pt x="12" y="2008"/>
                  </a:lnTo>
                  <a:lnTo>
                    <a:pt x="25" y="1938"/>
                  </a:lnTo>
                  <a:lnTo>
                    <a:pt x="37" y="1872"/>
                  </a:lnTo>
                  <a:lnTo>
                    <a:pt x="64" y="1757"/>
                  </a:lnTo>
                  <a:lnTo>
                    <a:pt x="96" y="1645"/>
                  </a:lnTo>
                  <a:lnTo>
                    <a:pt x="134" y="1535"/>
                  </a:lnTo>
                  <a:lnTo>
                    <a:pt x="177" y="1429"/>
                  </a:lnTo>
                  <a:lnTo>
                    <a:pt x="226" y="1324"/>
                  </a:lnTo>
                  <a:lnTo>
                    <a:pt x="279" y="1224"/>
                  </a:lnTo>
                  <a:lnTo>
                    <a:pt x="331" y="1138"/>
                  </a:lnTo>
                  <a:lnTo>
                    <a:pt x="386" y="1054"/>
                  </a:lnTo>
                  <a:lnTo>
                    <a:pt x="445" y="973"/>
                  </a:lnTo>
                  <a:lnTo>
                    <a:pt x="506" y="895"/>
                  </a:lnTo>
                  <a:lnTo>
                    <a:pt x="578" y="814"/>
                  </a:lnTo>
                  <a:lnTo>
                    <a:pt x="648" y="741"/>
                  </a:lnTo>
                  <a:lnTo>
                    <a:pt x="719" y="674"/>
                  </a:lnTo>
                  <a:lnTo>
                    <a:pt x="790" y="613"/>
                  </a:lnTo>
                  <a:lnTo>
                    <a:pt x="833" y="579"/>
                  </a:lnTo>
                  <a:lnTo>
                    <a:pt x="872" y="549"/>
                  </a:lnTo>
                  <a:lnTo>
                    <a:pt x="910" y="521"/>
                  </a:lnTo>
                  <a:lnTo>
                    <a:pt x="946" y="495"/>
                  </a:lnTo>
                  <a:lnTo>
                    <a:pt x="982" y="471"/>
                  </a:lnTo>
                  <a:lnTo>
                    <a:pt x="919" y="59"/>
                  </a:lnTo>
                  <a:lnTo>
                    <a:pt x="918" y="45"/>
                  </a:lnTo>
                  <a:lnTo>
                    <a:pt x="921" y="32"/>
                  </a:lnTo>
                  <a:lnTo>
                    <a:pt x="928" y="21"/>
                  </a:lnTo>
                  <a:lnTo>
                    <a:pt x="937" y="11"/>
                  </a:lnTo>
                  <a:lnTo>
                    <a:pt x="949" y="4"/>
                  </a:lnTo>
                  <a:lnTo>
                    <a:pt x="961" y="0"/>
                  </a:lnTo>
                  <a:lnTo>
                    <a:pt x="9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-634" y="1604"/>
              <a:ext cx="353" cy="315"/>
            </a:xfrm>
            <a:custGeom>
              <a:avLst/>
              <a:gdLst>
                <a:gd name="T0" fmla="*/ 2424 w 2466"/>
                <a:gd name="T1" fmla="*/ 1 h 2208"/>
                <a:gd name="T2" fmla="*/ 2455 w 2466"/>
                <a:gd name="T3" fmla="*/ 19 h 2208"/>
                <a:gd name="T4" fmla="*/ 2466 w 2466"/>
                <a:gd name="T5" fmla="*/ 52 h 2208"/>
                <a:gd name="T6" fmla="*/ 2453 w 2466"/>
                <a:gd name="T7" fmla="*/ 200 h 2208"/>
                <a:gd name="T8" fmla="*/ 2429 w 2466"/>
                <a:gd name="T9" fmla="*/ 335 h 2208"/>
                <a:gd name="T10" fmla="*/ 2370 w 2466"/>
                <a:gd name="T11" fmla="*/ 563 h 2208"/>
                <a:gd name="T12" fmla="*/ 2289 w 2466"/>
                <a:gd name="T13" fmla="*/ 780 h 2208"/>
                <a:gd name="T14" fmla="*/ 2186 w 2466"/>
                <a:gd name="T15" fmla="*/ 985 h 2208"/>
                <a:gd name="T16" fmla="*/ 2080 w 2466"/>
                <a:gd name="T17" fmla="*/ 1153 h 2208"/>
                <a:gd name="T18" fmla="*/ 1959 w 2466"/>
                <a:gd name="T19" fmla="*/ 1314 h 2208"/>
                <a:gd name="T20" fmla="*/ 1817 w 2466"/>
                <a:gd name="T21" fmla="*/ 1468 h 2208"/>
                <a:gd name="T22" fmla="*/ 1676 w 2466"/>
                <a:gd name="T23" fmla="*/ 1595 h 2208"/>
                <a:gd name="T24" fmla="*/ 1593 w 2466"/>
                <a:gd name="T25" fmla="*/ 1660 h 2208"/>
                <a:gd name="T26" fmla="*/ 1520 w 2466"/>
                <a:gd name="T27" fmla="*/ 1712 h 2208"/>
                <a:gd name="T28" fmla="*/ 1547 w 2466"/>
                <a:gd name="T29" fmla="*/ 2150 h 2208"/>
                <a:gd name="T30" fmla="*/ 1545 w 2466"/>
                <a:gd name="T31" fmla="*/ 2175 h 2208"/>
                <a:gd name="T32" fmla="*/ 1529 w 2466"/>
                <a:gd name="T33" fmla="*/ 2198 h 2208"/>
                <a:gd name="T34" fmla="*/ 1505 w 2466"/>
                <a:gd name="T35" fmla="*/ 2208 h 2208"/>
                <a:gd name="T36" fmla="*/ 1478 w 2466"/>
                <a:gd name="T37" fmla="*/ 2205 h 2208"/>
                <a:gd name="T38" fmla="*/ 21 w 2466"/>
                <a:gd name="T39" fmla="*/ 1638 h 2208"/>
                <a:gd name="T40" fmla="*/ 4 w 2466"/>
                <a:gd name="T41" fmla="*/ 1617 h 2208"/>
                <a:gd name="T42" fmla="*/ 0 w 2466"/>
                <a:gd name="T43" fmla="*/ 1591 h 2208"/>
                <a:gd name="T44" fmla="*/ 10 w 2466"/>
                <a:gd name="T45" fmla="*/ 1566 h 2208"/>
                <a:gd name="T46" fmla="*/ 1228 w 2466"/>
                <a:gd name="T47" fmla="*/ 588 h 2208"/>
                <a:gd name="T48" fmla="*/ 1252 w 2466"/>
                <a:gd name="T49" fmla="*/ 576 h 2208"/>
                <a:gd name="T50" fmla="*/ 1279 w 2466"/>
                <a:gd name="T51" fmla="*/ 580 h 2208"/>
                <a:gd name="T52" fmla="*/ 1300 w 2466"/>
                <a:gd name="T53" fmla="*/ 595 h 2208"/>
                <a:gd name="T54" fmla="*/ 1311 w 2466"/>
                <a:gd name="T55" fmla="*/ 620 h 2208"/>
                <a:gd name="T56" fmla="*/ 1418 w 2466"/>
                <a:gd name="T57" fmla="*/ 983 h 2208"/>
                <a:gd name="T58" fmla="*/ 1551 w 2466"/>
                <a:gd name="T59" fmla="*/ 921 h 2208"/>
                <a:gd name="T60" fmla="*/ 1716 w 2466"/>
                <a:gd name="T61" fmla="*/ 823 h 2208"/>
                <a:gd name="T62" fmla="*/ 1870 w 2466"/>
                <a:gd name="T63" fmla="*/ 704 h 2208"/>
                <a:gd name="T64" fmla="*/ 2012 w 2466"/>
                <a:gd name="T65" fmla="*/ 566 h 2208"/>
                <a:gd name="T66" fmla="*/ 2134 w 2466"/>
                <a:gd name="T67" fmla="*/ 421 h 2208"/>
                <a:gd name="T68" fmla="*/ 2240 w 2466"/>
                <a:gd name="T69" fmla="*/ 271 h 2208"/>
                <a:gd name="T70" fmla="*/ 2291 w 2466"/>
                <a:gd name="T71" fmla="*/ 184 h 2208"/>
                <a:gd name="T72" fmla="*/ 2344 w 2466"/>
                <a:gd name="T73" fmla="*/ 84 h 2208"/>
                <a:gd name="T74" fmla="*/ 2374 w 2466"/>
                <a:gd name="T75" fmla="*/ 19 h 2208"/>
                <a:gd name="T76" fmla="*/ 2398 w 2466"/>
                <a:gd name="T77" fmla="*/ 2 h 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466" h="2208">
                  <a:moveTo>
                    <a:pt x="2411" y="0"/>
                  </a:moveTo>
                  <a:lnTo>
                    <a:pt x="2424" y="1"/>
                  </a:lnTo>
                  <a:lnTo>
                    <a:pt x="2441" y="7"/>
                  </a:lnTo>
                  <a:lnTo>
                    <a:pt x="2455" y="19"/>
                  </a:lnTo>
                  <a:lnTo>
                    <a:pt x="2462" y="34"/>
                  </a:lnTo>
                  <a:lnTo>
                    <a:pt x="2466" y="52"/>
                  </a:lnTo>
                  <a:lnTo>
                    <a:pt x="2461" y="127"/>
                  </a:lnTo>
                  <a:lnTo>
                    <a:pt x="2453" y="200"/>
                  </a:lnTo>
                  <a:lnTo>
                    <a:pt x="2441" y="270"/>
                  </a:lnTo>
                  <a:lnTo>
                    <a:pt x="2429" y="335"/>
                  </a:lnTo>
                  <a:lnTo>
                    <a:pt x="2402" y="450"/>
                  </a:lnTo>
                  <a:lnTo>
                    <a:pt x="2370" y="563"/>
                  </a:lnTo>
                  <a:lnTo>
                    <a:pt x="2332" y="672"/>
                  </a:lnTo>
                  <a:lnTo>
                    <a:pt x="2289" y="780"/>
                  </a:lnTo>
                  <a:lnTo>
                    <a:pt x="2240" y="883"/>
                  </a:lnTo>
                  <a:lnTo>
                    <a:pt x="2186" y="985"/>
                  </a:lnTo>
                  <a:lnTo>
                    <a:pt x="2135" y="1070"/>
                  </a:lnTo>
                  <a:lnTo>
                    <a:pt x="2080" y="1153"/>
                  </a:lnTo>
                  <a:lnTo>
                    <a:pt x="2021" y="1235"/>
                  </a:lnTo>
                  <a:lnTo>
                    <a:pt x="1959" y="1314"/>
                  </a:lnTo>
                  <a:lnTo>
                    <a:pt x="1888" y="1394"/>
                  </a:lnTo>
                  <a:lnTo>
                    <a:pt x="1817" y="1468"/>
                  </a:lnTo>
                  <a:lnTo>
                    <a:pt x="1747" y="1534"/>
                  </a:lnTo>
                  <a:lnTo>
                    <a:pt x="1676" y="1595"/>
                  </a:lnTo>
                  <a:lnTo>
                    <a:pt x="1633" y="1629"/>
                  </a:lnTo>
                  <a:lnTo>
                    <a:pt x="1593" y="1660"/>
                  </a:lnTo>
                  <a:lnTo>
                    <a:pt x="1556" y="1688"/>
                  </a:lnTo>
                  <a:lnTo>
                    <a:pt x="1520" y="1712"/>
                  </a:lnTo>
                  <a:lnTo>
                    <a:pt x="1483" y="1737"/>
                  </a:lnTo>
                  <a:lnTo>
                    <a:pt x="1547" y="2150"/>
                  </a:lnTo>
                  <a:lnTo>
                    <a:pt x="1547" y="2163"/>
                  </a:lnTo>
                  <a:lnTo>
                    <a:pt x="1545" y="2175"/>
                  </a:lnTo>
                  <a:lnTo>
                    <a:pt x="1538" y="2188"/>
                  </a:lnTo>
                  <a:lnTo>
                    <a:pt x="1529" y="2198"/>
                  </a:lnTo>
                  <a:lnTo>
                    <a:pt x="1517" y="2204"/>
                  </a:lnTo>
                  <a:lnTo>
                    <a:pt x="1505" y="2208"/>
                  </a:lnTo>
                  <a:lnTo>
                    <a:pt x="1491" y="2208"/>
                  </a:lnTo>
                  <a:lnTo>
                    <a:pt x="1478" y="2205"/>
                  </a:lnTo>
                  <a:lnTo>
                    <a:pt x="32" y="1644"/>
                  </a:lnTo>
                  <a:lnTo>
                    <a:pt x="21" y="1638"/>
                  </a:lnTo>
                  <a:lnTo>
                    <a:pt x="11" y="1629"/>
                  </a:lnTo>
                  <a:lnTo>
                    <a:pt x="4" y="1617"/>
                  </a:lnTo>
                  <a:lnTo>
                    <a:pt x="0" y="1604"/>
                  </a:lnTo>
                  <a:lnTo>
                    <a:pt x="0" y="1591"/>
                  </a:lnTo>
                  <a:lnTo>
                    <a:pt x="3" y="1578"/>
                  </a:lnTo>
                  <a:lnTo>
                    <a:pt x="10" y="1566"/>
                  </a:lnTo>
                  <a:lnTo>
                    <a:pt x="19" y="1556"/>
                  </a:lnTo>
                  <a:lnTo>
                    <a:pt x="1228" y="588"/>
                  </a:lnTo>
                  <a:lnTo>
                    <a:pt x="1240" y="581"/>
                  </a:lnTo>
                  <a:lnTo>
                    <a:pt x="1252" y="576"/>
                  </a:lnTo>
                  <a:lnTo>
                    <a:pt x="1265" y="576"/>
                  </a:lnTo>
                  <a:lnTo>
                    <a:pt x="1279" y="580"/>
                  </a:lnTo>
                  <a:lnTo>
                    <a:pt x="1291" y="587"/>
                  </a:lnTo>
                  <a:lnTo>
                    <a:pt x="1300" y="595"/>
                  </a:lnTo>
                  <a:lnTo>
                    <a:pt x="1307" y="607"/>
                  </a:lnTo>
                  <a:lnTo>
                    <a:pt x="1311" y="620"/>
                  </a:lnTo>
                  <a:lnTo>
                    <a:pt x="1369" y="1002"/>
                  </a:lnTo>
                  <a:lnTo>
                    <a:pt x="1418" y="983"/>
                  </a:lnTo>
                  <a:lnTo>
                    <a:pt x="1468" y="961"/>
                  </a:lnTo>
                  <a:lnTo>
                    <a:pt x="1551" y="921"/>
                  </a:lnTo>
                  <a:lnTo>
                    <a:pt x="1635" y="874"/>
                  </a:lnTo>
                  <a:lnTo>
                    <a:pt x="1716" y="823"/>
                  </a:lnTo>
                  <a:lnTo>
                    <a:pt x="1794" y="765"/>
                  </a:lnTo>
                  <a:lnTo>
                    <a:pt x="1870" y="704"/>
                  </a:lnTo>
                  <a:lnTo>
                    <a:pt x="1943" y="637"/>
                  </a:lnTo>
                  <a:lnTo>
                    <a:pt x="2012" y="566"/>
                  </a:lnTo>
                  <a:lnTo>
                    <a:pt x="2075" y="495"/>
                  </a:lnTo>
                  <a:lnTo>
                    <a:pt x="2134" y="421"/>
                  </a:lnTo>
                  <a:lnTo>
                    <a:pt x="2189" y="347"/>
                  </a:lnTo>
                  <a:lnTo>
                    <a:pt x="2240" y="271"/>
                  </a:lnTo>
                  <a:lnTo>
                    <a:pt x="2265" y="229"/>
                  </a:lnTo>
                  <a:lnTo>
                    <a:pt x="2291" y="184"/>
                  </a:lnTo>
                  <a:lnTo>
                    <a:pt x="2318" y="136"/>
                  </a:lnTo>
                  <a:lnTo>
                    <a:pt x="2344" y="84"/>
                  </a:lnTo>
                  <a:lnTo>
                    <a:pt x="2366" y="32"/>
                  </a:lnTo>
                  <a:lnTo>
                    <a:pt x="2374" y="19"/>
                  </a:lnTo>
                  <a:lnTo>
                    <a:pt x="2385" y="9"/>
                  </a:lnTo>
                  <a:lnTo>
                    <a:pt x="2398" y="2"/>
                  </a:lnTo>
                  <a:lnTo>
                    <a:pt x="24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16" tIns="45708" rIns="91416" bIns="45708" numCol="1" anchor="t" anchorCtr="0" compatLnSpc="1">
              <a:prstTxWarp prst="textNoShape">
                <a:avLst/>
              </a:prstTxWarp>
            </a:bodyPr>
            <a:lstStyle/>
            <a:p>
              <a:endParaRPr lang="en-US" sz="2399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491946" y="122826"/>
            <a:ext cx="2407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9577" y="122825"/>
            <a:ext cx="2033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Discovery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303138" y="122826"/>
            <a:ext cx="2365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85687" y="122826"/>
            <a:ext cx="20181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Ideation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625585" y="152220"/>
            <a:ext cx="2642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9577" y="2768900"/>
            <a:ext cx="1212120" cy="4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endParaRPr lang="en-US" sz="2399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91737" y="2768097"/>
            <a:ext cx="1212120" cy="4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endParaRPr lang="en-US" sz="2399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019448" y="2763935"/>
            <a:ext cx="1212120" cy="4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endParaRPr lang="en-US" sz="2399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91607" y="2763131"/>
            <a:ext cx="1212120" cy="4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endParaRPr lang="en-US" sz="2399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966181" y="2770620"/>
            <a:ext cx="1212120" cy="461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  <a:endParaRPr lang="en-US" sz="2399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093072" y="4986956"/>
            <a:ext cx="290981" cy="12914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392141" y="4624531"/>
            <a:ext cx="273059" cy="183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415274" y="5034400"/>
            <a:ext cx="273059" cy="183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5588051" y="4647142"/>
            <a:ext cx="248886" cy="1684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611184" y="5057011"/>
            <a:ext cx="273059" cy="183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45652" y="4622682"/>
            <a:ext cx="248886" cy="1684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268784" y="5032550"/>
            <a:ext cx="273059" cy="183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8196924" y="4674273"/>
            <a:ext cx="248886" cy="1684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220056" y="5084142"/>
            <a:ext cx="273059" cy="183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9772701" y="4773470"/>
            <a:ext cx="235732" cy="4476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9772700" y="5008241"/>
            <a:ext cx="235732" cy="4476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156391" y="3299844"/>
            <a:ext cx="22597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Acquisition &amp; Building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Introductory concepts, procedures and ideas are presented to students directly or through discovery activities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5019449" y="3285822"/>
            <a:ext cx="22262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develop their ideas and thoughts about how to solve a problem.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create their pathway for demonstrating their understanding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show their mastery of content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9876726" y="3293861"/>
            <a:ext cx="22376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gain the ability to collaborate with one another throughout the learning process by sharing ideas, thoughts and questions in a safe digital learning environment.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66181" y="3293860"/>
            <a:ext cx="2205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investigate content by researching information on the topic they are learning. 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ask questions to further their knowledge and understanding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462291" y="3285823"/>
            <a:ext cx="2075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integrate different disciplines into their learning process. </a:t>
            </a:r>
          </a:p>
          <a:p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demonstrate their understanding through visual art, musical art and foreign language.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0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B08A"/>
      </a:accent1>
      <a:accent2>
        <a:srgbClr val="8DC449"/>
      </a:accent2>
      <a:accent3>
        <a:srgbClr val="1F658C"/>
      </a:accent3>
      <a:accent4>
        <a:srgbClr val="EC5B43"/>
      </a:accent4>
      <a:accent5>
        <a:srgbClr val="F79435"/>
      </a:accent5>
      <a:accent6>
        <a:srgbClr val="6FAE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5550</TotalTime>
  <Words>797</Words>
  <Application>Microsoft Office PowerPoint</Application>
  <PresentationFormat>Custom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Growth Concept for Technology Integration</vt:lpstr>
      <vt:lpstr>Growth Concept for Technology Integration</vt:lpstr>
      <vt:lpstr>Growth Concept for PowerPoint</vt:lpstr>
      <vt:lpstr>Growth Concept for PowerPoint</vt:lpstr>
      <vt:lpstr>Growth Concept for PowerPoint</vt:lpstr>
      <vt:lpstr>Growth Concept for PowerPoint</vt:lpstr>
      <vt:lpstr>Growth Concept for PowerPoint</vt:lpstr>
      <vt:lpstr>PowerPoint Presentation</vt:lpstr>
      <vt:lpstr>PowerPoint Presentation</vt:lpstr>
      <vt:lpstr>PowerPoint Presentation</vt:lpstr>
      <vt:lpstr>Instructional Technology Coaching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Underhill, Eric</cp:lastModifiedBy>
  <cp:revision>119</cp:revision>
  <dcterms:created xsi:type="dcterms:W3CDTF">2013-09-12T13:05:01Z</dcterms:created>
  <dcterms:modified xsi:type="dcterms:W3CDTF">2017-03-06T19:43:23Z</dcterms:modified>
</cp:coreProperties>
</file>